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9" r:id="rId4"/>
    <p:sldId id="265" r:id="rId5"/>
    <p:sldId id="292" r:id="rId6"/>
    <p:sldId id="258" r:id="rId7"/>
    <p:sldId id="271" r:id="rId8"/>
    <p:sldId id="261" r:id="rId9"/>
    <p:sldId id="277" r:id="rId10"/>
    <p:sldId id="260" r:id="rId11"/>
    <p:sldId id="273" r:id="rId12"/>
    <p:sldId id="275" r:id="rId13"/>
    <p:sldId id="276" r:id="rId14"/>
    <p:sldId id="274" r:id="rId15"/>
    <p:sldId id="281" r:id="rId16"/>
    <p:sldId id="278" r:id="rId17"/>
    <p:sldId id="279" r:id="rId18"/>
    <p:sldId id="280" r:id="rId19"/>
    <p:sldId id="282" r:id="rId20"/>
    <p:sldId id="284" r:id="rId21"/>
    <p:sldId id="283" r:id="rId22"/>
    <p:sldId id="286" r:id="rId23"/>
    <p:sldId id="285" r:id="rId24"/>
    <p:sldId id="287" r:id="rId25"/>
    <p:sldId id="289" r:id="rId26"/>
    <p:sldId id="313" r:id="rId27"/>
    <p:sldId id="290" r:id="rId28"/>
    <p:sldId id="291" r:id="rId29"/>
    <p:sldId id="293" r:id="rId30"/>
    <p:sldId id="266" r:id="rId31"/>
    <p:sldId id="294" r:id="rId32"/>
    <p:sldId id="295" r:id="rId33"/>
    <p:sldId id="296" r:id="rId34"/>
    <p:sldId id="317" r:id="rId35"/>
    <p:sldId id="267" r:id="rId36"/>
    <p:sldId id="319" r:id="rId37"/>
    <p:sldId id="320" r:id="rId38"/>
    <p:sldId id="297" r:id="rId39"/>
    <p:sldId id="318" r:id="rId40"/>
    <p:sldId id="314" r:id="rId41"/>
    <p:sldId id="316" r:id="rId42"/>
    <p:sldId id="300" r:id="rId43"/>
    <p:sldId id="301" r:id="rId44"/>
    <p:sldId id="264" r:id="rId45"/>
    <p:sldId id="307" r:id="rId46"/>
    <p:sldId id="304" r:id="rId47"/>
    <p:sldId id="321" r:id="rId48"/>
    <p:sldId id="322" r:id="rId49"/>
    <p:sldId id="310" r:id="rId50"/>
    <p:sldId id="311" r:id="rId51"/>
    <p:sldId id="31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C0FF"/>
    <a:srgbClr val="01CCFF"/>
    <a:srgbClr val="00BBFE"/>
    <a:srgbClr val="00C4F2"/>
    <a:srgbClr val="05B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58233D-D7AD-4442-BB17-AA434344134E}" v="37" dt="2025-03-10T17:53:32.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Martinez" userId="3a8698ea-445f-4751-a923-c95ba728fd8c" providerId="ADAL" clId="{4758233D-D7AD-4442-BB17-AA434344134E}"/>
    <pc:docChg chg="undo custSel addSld delSld modSld sldOrd">
      <pc:chgData name="Mario Martinez" userId="3a8698ea-445f-4751-a923-c95ba728fd8c" providerId="ADAL" clId="{4758233D-D7AD-4442-BB17-AA434344134E}" dt="2025-03-10T18:01:46.274" v="5914" actId="27636"/>
      <pc:docMkLst>
        <pc:docMk/>
      </pc:docMkLst>
      <pc:sldChg chg="modSp mod">
        <pc:chgData name="Mario Martinez" userId="3a8698ea-445f-4751-a923-c95ba728fd8c" providerId="ADAL" clId="{4758233D-D7AD-4442-BB17-AA434344134E}" dt="2025-03-10T16:27:54.644" v="4198" actId="20577"/>
        <pc:sldMkLst>
          <pc:docMk/>
          <pc:sldMk cId="3581914605" sldId="264"/>
        </pc:sldMkLst>
        <pc:spChg chg="mod">
          <ac:chgData name="Mario Martinez" userId="3a8698ea-445f-4751-a923-c95ba728fd8c" providerId="ADAL" clId="{4758233D-D7AD-4442-BB17-AA434344134E}" dt="2025-03-10T16:27:54.644" v="4198" actId="20577"/>
          <ac:spMkLst>
            <pc:docMk/>
            <pc:sldMk cId="3581914605" sldId="264"/>
            <ac:spMk id="31" creationId="{2952B3E2-5DAC-4AF2-BE12-FAA9A98C0385}"/>
          </ac:spMkLst>
        </pc:spChg>
      </pc:sldChg>
      <pc:sldChg chg="modSp mod">
        <pc:chgData name="Mario Martinez" userId="3a8698ea-445f-4751-a923-c95ba728fd8c" providerId="ADAL" clId="{4758233D-D7AD-4442-BB17-AA434344134E}" dt="2025-03-10T13:51:42.010" v="959" actId="20577"/>
        <pc:sldMkLst>
          <pc:docMk/>
          <pc:sldMk cId="3886130067" sldId="266"/>
        </pc:sldMkLst>
        <pc:spChg chg="mod">
          <ac:chgData name="Mario Martinez" userId="3a8698ea-445f-4751-a923-c95ba728fd8c" providerId="ADAL" clId="{4758233D-D7AD-4442-BB17-AA434344134E}" dt="2025-03-10T13:51:42.010" v="959" actId="20577"/>
          <ac:spMkLst>
            <pc:docMk/>
            <pc:sldMk cId="3886130067" sldId="266"/>
            <ac:spMk id="5" creationId="{DA3BE805-0CD3-8011-AA15-4BC53D8A8E87}"/>
          </ac:spMkLst>
        </pc:spChg>
      </pc:sldChg>
      <pc:sldChg chg="modSp mod ord">
        <pc:chgData name="Mario Martinez" userId="3a8698ea-445f-4751-a923-c95ba728fd8c" providerId="ADAL" clId="{4758233D-D7AD-4442-BB17-AA434344134E}" dt="2025-03-10T16:15:14.349" v="3438" actId="20577"/>
        <pc:sldMkLst>
          <pc:docMk/>
          <pc:sldMk cId="299888547" sldId="267"/>
        </pc:sldMkLst>
        <pc:spChg chg="mod">
          <ac:chgData name="Mario Martinez" userId="3a8698ea-445f-4751-a923-c95ba728fd8c" providerId="ADAL" clId="{4758233D-D7AD-4442-BB17-AA434344134E}" dt="2025-03-10T16:15:14.349" v="3438" actId="20577"/>
          <ac:spMkLst>
            <pc:docMk/>
            <pc:sldMk cId="299888547" sldId="267"/>
            <ac:spMk id="3" creationId="{561C379D-E058-4A19-8117-29496632F456}"/>
          </ac:spMkLst>
        </pc:spChg>
      </pc:sldChg>
      <pc:sldChg chg="modSp mod">
        <pc:chgData name="Mario Martinez" userId="3a8698ea-445f-4751-a923-c95ba728fd8c" providerId="ADAL" clId="{4758233D-D7AD-4442-BB17-AA434344134E}" dt="2025-03-10T10:02:24.855" v="636" actId="27636"/>
        <pc:sldMkLst>
          <pc:docMk/>
          <pc:sldMk cId="215163773" sldId="282"/>
        </pc:sldMkLst>
        <pc:spChg chg="mod">
          <ac:chgData name="Mario Martinez" userId="3a8698ea-445f-4751-a923-c95ba728fd8c" providerId="ADAL" clId="{4758233D-D7AD-4442-BB17-AA434344134E}" dt="2025-03-10T10:02:24.855" v="636" actId="27636"/>
          <ac:spMkLst>
            <pc:docMk/>
            <pc:sldMk cId="215163773" sldId="282"/>
            <ac:spMk id="3" creationId="{45B4E599-6EA6-BAB9-C62C-EDEEF56C4258}"/>
          </ac:spMkLst>
        </pc:spChg>
      </pc:sldChg>
      <pc:sldChg chg="addSp delSp modSp mod">
        <pc:chgData name="Mario Martinez" userId="3a8698ea-445f-4751-a923-c95ba728fd8c" providerId="ADAL" clId="{4758233D-D7AD-4442-BB17-AA434344134E}" dt="2025-03-10T09:48:54.293" v="18" actId="14100"/>
        <pc:sldMkLst>
          <pc:docMk/>
          <pc:sldMk cId="11552308" sldId="284"/>
        </pc:sldMkLst>
        <pc:spChg chg="add del mod">
          <ac:chgData name="Mario Martinez" userId="3a8698ea-445f-4751-a923-c95ba728fd8c" providerId="ADAL" clId="{4758233D-D7AD-4442-BB17-AA434344134E}" dt="2025-03-10T09:48:51.903" v="17" actId="22"/>
          <ac:spMkLst>
            <pc:docMk/>
            <pc:sldMk cId="11552308" sldId="284"/>
            <ac:spMk id="5" creationId="{49A8326F-4947-4D5F-760A-62596BDA2484}"/>
          </ac:spMkLst>
        </pc:spChg>
        <pc:picChg chg="del mod">
          <ac:chgData name="Mario Martinez" userId="3a8698ea-445f-4751-a923-c95ba728fd8c" providerId="ADAL" clId="{4758233D-D7AD-4442-BB17-AA434344134E}" dt="2025-03-10T09:48:48.540" v="16" actId="478"/>
          <ac:picMkLst>
            <pc:docMk/>
            <pc:sldMk cId="11552308" sldId="284"/>
            <ac:picMk id="6" creationId="{582F4684-FCA2-80E9-E9B9-3EC330FD2DFF}"/>
          </ac:picMkLst>
        </pc:picChg>
        <pc:picChg chg="add mod ord">
          <ac:chgData name="Mario Martinez" userId="3a8698ea-445f-4751-a923-c95ba728fd8c" providerId="ADAL" clId="{4758233D-D7AD-4442-BB17-AA434344134E}" dt="2025-03-10T09:48:54.293" v="18" actId="14100"/>
          <ac:picMkLst>
            <pc:docMk/>
            <pc:sldMk cId="11552308" sldId="284"/>
            <ac:picMk id="10" creationId="{5294E1D0-6AF4-DF47-4845-7D95874D2E6D}"/>
          </ac:picMkLst>
        </pc:picChg>
      </pc:sldChg>
      <pc:sldChg chg="addSp modSp mod ord">
        <pc:chgData name="Mario Martinez" userId="3a8698ea-445f-4751-a923-c95ba728fd8c" providerId="ADAL" clId="{4758233D-D7AD-4442-BB17-AA434344134E}" dt="2025-03-10T10:08:42.824" v="757" actId="20577"/>
        <pc:sldMkLst>
          <pc:docMk/>
          <pc:sldMk cId="3306199185" sldId="285"/>
        </pc:sldMkLst>
        <pc:spChg chg="mod">
          <ac:chgData name="Mario Martinez" userId="3a8698ea-445f-4751-a923-c95ba728fd8c" providerId="ADAL" clId="{4758233D-D7AD-4442-BB17-AA434344134E}" dt="2025-03-10T10:08:42.824" v="757" actId="20577"/>
          <ac:spMkLst>
            <pc:docMk/>
            <pc:sldMk cId="3306199185" sldId="285"/>
            <ac:spMk id="2" creationId="{B20E114E-7D8D-C351-E306-2706714C317A}"/>
          </ac:spMkLst>
        </pc:spChg>
        <pc:spChg chg="add mod">
          <ac:chgData name="Mario Martinez" userId="3a8698ea-445f-4751-a923-c95ba728fd8c" providerId="ADAL" clId="{4758233D-D7AD-4442-BB17-AA434344134E}" dt="2025-03-10T10:05:23.029" v="653" actId="1076"/>
          <ac:spMkLst>
            <pc:docMk/>
            <pc:sldMk cId="3306199185" sldId="285"/>
            <ac:spMk id="6" creationId="{F6D9E058-23EE-26F2-F403-0A1716306A91}"/>
          </ac:spMkLst>
        </pc:spChg>
      </pc:sldChg>
      <pc:sldChg chg="addSp delSp modSp mod">
        <pc:chgData name="Mario Martinez" userId="3a8698ea-445f-4751-a923-c95ba728fd8c" providerId="ADAL" clId="{4758233D-D7AD-4442-BB17-AA434344134E}" dt="2025-03-10T09:48:46.522" v="15" actId="14100"/>
        <pc:sldMkLst>
          <pc:docMk/>
          <pc:sldMk cId="2403796841" sldId="286"/>
        </pc:sldMkLst>
        <pc:spChg chg="add del mod">
          <ac:chgData name="Mario Martinez" userId="3a8698ea-445f-4751-a923-c95ba728fd8c" providerId="ADAL" clId="{4758233D-D7AD-4442-BB17-AA434344134E}" dt="2025-03-10T09:48:44.110" v="14" actId="22"/>
          <ac:spMkLst>
            <pc:docMk/>
            <pc:sldMk cId="2403796841" sldId="286"/>
            <ac:spMk id="19" creationId="{0AF72BDA-415E-47FC-F3E2-9B229D80085A}"/>
          </ac:spMkLst>
        </pc:spChg>
        <pc:picChg chg="del">
          <ac:chgData name="Mario Martinez" userId="3a8698ea-445f-4751-a923-c95ba728fd8c" providerId="ADAL" clId="{4758233D-D7AD-4442-BB17-AA434344134E}" dt="2025-03-10T09:48:38.903" v="10" actId="478"/>
          <ac:picMkLst>
            <pc:docMk/>
            <pc:sldMk cId="2403796841" sldId="286"/>
            <ac:picMk id="6" creationId="{582F4684-FCA2-80E9-E9B9-3EC330FD2DFF}"/>
          </ac:picMkLst>
        </pc:picChg>
        <pc:picChg chg="add del mod">
          <ac:chgData name="Mario Martinez" userId="3a8698ea-445f-4751-a923-c95ba728fd8c" providerId="ADAL" clId="{4758233D-D7AD-4442-BB17-AA434344134E}" dt="2025-03-10T09:48:42.190" v="13" actId="478"/>
          <ac:picMkLst>
            <pc:docMk/>
            <pc:sldMk cId="2403796841" sldId="286"/>
            <ac:picMk id="21" creationId="{7AC95642-8CEF-700F-0BED-60F37566649E}"/>
          </ac:picMkLst>
        </pc:picChg>
        <pc:picChg chg="add mod ord">
          <ac:chgData name="Mario Martinez" userId="3a8698ea-445f-4751-a923-c95ba728fd8c" providerId="ADAL" clId="{4758233D-D7AD-4442-BB17-AA434344134E}" dt="2025-03-10T09:48:46.522" v="15" actId="14100"/>
          <ac:picMkLst>
            <pc:docMk/>
            <pc:sldMk cId="2403796841" sldId="286"/>
            <ac:picMk id="23" creationId="{01CF97CB-510F-EF8A-8491-4E9710D84EE8}"/>
          </ac:picMkLst>
        </pc:picChg>
      </pc:sldChg>
      <pc:sldChg chg="modSp mod ord">
        <pc:chgData name="Mario Martinez" userId="3a8698ea-445f-4751-a923-c95ba728fd8c" providerId="ADAL" clId="{4758233D-D7AD-4442-BB17-AA434344134E}" dt="2025-03-10T10:08:58.536" v="759" actId="1076"/>
        <pc:sldMkLst>
          <pc:docMk/>
          <pc:sldMk cId="2804866209" sldId="287"/>
        </pc:sldMkLst>
        <pc:spChg chg="mod">
          <ac:chgData name="Mario Martinez" userId="3a8698ea-445f-4751-a923-c95ba728fd8c" providerId="ADAL" clId="{4758233D-D7AD-4442-BB17-AA434344134E}" dt="2025-03-10T10:08:56.249" v="758" actId="2710"/>
          <ac:spMkLst>
            <pc:docMk/>
            <pc:sldMk cId="2804866209" sldId="287"/>
            <ac:spMk id="2" creationId="{B20E114E-7D8D-C351-E306-2706714C317A}"/>
          </ac:spMkLst>
        </pc:spChg>
        <pc:picChg chg="mod">
          <ac:chgData name="Mario Martinez" userId="3a8698ea-445f-4751-a923-c95ba728fd8c" providerId="ADAL" clId="{4758233D-D7AD-4442-BB17-AA434344134E}" dt="2025-03-10T10:08:58.536" v="759" actId="1076"/>
          <ac:picMkLst>
            <pc:docMk/>
            <pc:sldMk cId="2804866209" sldId="287"/>
            <ac:picMk id="6" creationId="{BEEE38F3-8627-0606-8F71-AD337772FED7}"/>
          </ac:picMkLst>
        </pc:picChg>
      </pc:sldChg>
      <pc:sldChg chg="del">
        <pc:chgData name="Mario Martinez" userId="3a8698ea-445f-4751-a923-c95ba728fd8c" providerId="ADAL" clId="{4758233D-D7AD-4442-BB17-AA434344134E}" dt="2025-03-10T15:47:35.880" v="3202" actId="47"/>
        <pc:sldMkLst>
          <pc:docMk/>
          <pc:sldMk cId="978886507" sldId="288"/>
        </pc:sldMkLst>
      </pc:sldChg>
      <pc:sldChg chg="addSp delSp modSp mod">
        <pc:chgData name="Mario Martinez" userId="3a8698ea-445f-4751-a923-c95ba728fd8c" providerId="ADAL" clId="{4758233D-D7AD-4442-BB17-AA434344134E}" dt="2025-03-10T10:01:07.021" v="605" actId="11"/>
        <pc:sldMkLst>
          <pc:docMk/>
          <pc:sldMk cId="964184290" sldId="289"/>
        </pc:sldMkLst>
        <pc:spChg chg="mod">
          <ac:chgData name="Mario Martinez" userId="3a8698ea-445f-4751-a923-c95ba728fd8c" providerId="ADAL" clId="{4758233D-D7AD-4442-BB17-AA434344134E}" dt="2025-03-10T10:01:07.021" v="605" actId="11"/>
          <ac:spMkLst>
            <pc:docMk/>
            <pc:sldMk cId="964184290" sldId="289"/>
            <ac:spMk id="2" creationId="{A5DDC8ED-738E-410F-52E7-ADEA8B42E1D8}"/>
          </ac:spMkLst>
        </pc:spChg>
        <pc:spChg chg="add mod">
          <ac:chgData name="Mario Martinez" userId="3a8698ea-445f-4751-a923-c95ba728fd8c" providerId="ADAL" clId="{4758233D-D7AD-4442-BB17-AA434344134E}" dt="2025-03-10T09:57:57.394" v="552" actId="1076"/>
          <ac:spMkLst>
            <pc:docMk/>
            <pc:sldMk cId="964184290" sldId="289"/>
            <ac:spMk id="5" creationId="{2698B2CA-82E4-BF34-E7D3-864B1280A2E0}"/>
          </ac:spMkLst>
        </pc:spChg>
        <pc:spChg chg="add mod">
          <ac:chgData name="Mario Martinez" userId="3a8698ea-445f-4751-a923-c95ba728fd8c" providerId="ADAL" clId="{4758233D-D7AD-4442-BB17-AA434344134E}" dt="2025-03-10T09:57:57.394" v="552" actId="1076"/>
          <ac:spMkLst>
            <pc:docMk/>
            <pc:sldMk cId="964184290" sldId="289"/>
            <ac:spMk id="16" creationId="{9E7DBB96-7236-9D55-5A14-E436E515A52B}"/>
          </ac:spMkLst>
        </pc:spChg>
        <pc:spChg chg="add mod">
          <ac:chgData name="Mario Martinez" userId="3a8698ea-445f-4751-a923-c95ba728fd8c" providerId="ADAL" clId="{4758233D-D7AD-4442-BB17-AA434344134E}" dt="2025-03-10T09:57:34.906" v="548" actId="1076"/>
          <ac:spMkLst>
            <pc:docMk/>
            <pc:sldMk cId="964184290" sldId="289"/>
            <ac:spMk id="22" creationId="{8FA7E765-2B36-C75B-CD4F-0954E392EF90}"/>
          </ac:spMkLst>
        </pc:spChg>
        <pc:spChg chg="add mod">
          <ac:chgData name="Mario Martinez" userId="3a8698ea-445f-4751-a923-c95ba728fd8c" providerId="ADAL" clId="{4758233D-D7AD-4442-BB17-AA434344134E}" dt="2025-03-10T09:57:50.866" v="551" actId="1076"/>
          <ac:spMkLst>
            <pc:docMk/>
            <pc:sldMk cId="964184290" sldId="289"/>
            <ac:spMk id="26" creationId="{3007868D-8A7B-64C7-6B8A-8BA133597F8C}"/>
          </ac:spMkLst>
        </pc:spChg>
        <pc:picChg chg="add mod">
          <ac:chgData name="Mario Martinez" userId="3a8698ea-445f-4751-a923-c95ba728fd8c" providerId="ADAL" clId="{4758233D-D7AD-4442-BB17-AA434344134E}" dt="2025-03-10T09:57:44.801" v="550" actId="1076"/>
          <ac:picMkLst>
            <pc:docMk/>
            <pc:sldMk cId="964184290" sldId="289"/>
            <ac:picMk id="3" creationId="{D30CA763-2D8E-49F2-FB0C-986F77CDDBA3}"/>
          </ac:picMkLst>
        </pc:picChg>
        <pc:picChg chg="del">
          <ac:chgData name="Mario Martinez" userId="3a8698ea-445f-4751-a923-c95ba728fd8c" providerId="ADAL" clId="{4758233D-D7AD-4442-BB17-AA434344134E}" dt="2025-03-10T09:49:53.780" v="83" actId="478"/>
          <ac:picMkLst>
            <pc:docMk/>
            <pc:sldMk cId="964184290" sldId="289"/>
            <ac:picMk id="8" creationId="{1C7B6A46-BF57-B92F-FD82-26835EAEE43C}"/>
          </ac:picMkLst>
        </pc:picChg>
        <pc:picChg chg="del">
          <ac:chgData name="Mario Martinez" userId="3a8698ea-445f-4751-a923-c95ba728fd8c" providerId="ADAL" clId="{4758233D-D7AD-4442-BB17-AA434344134E}" dt="2025-03-10T09:50:06.220" v="85" actId="478"/>
          <ac:picMkLst>
            <pc:docMk/>
            <pc:sldMk cId="964184290" sldId="289"/>
            <ac:picMk id="12" creationId="{A9BF9E49-6A23-1CAB-F154-28A63D2DF3BE}"/>
          </ac:picMkLst>
        </pc:picChg>
        <pc:picChg chg="add mod">
          <ac:chgData name="Mario Martinez" userId="3a8698ea-445f-4751-a923-c95ba728fd8c" providerId="ADAL" clId="{4758233D-D7AD-4442-BB17-AA434344134E}" dt="2025-03-10T09:57:34.906" v="548" actId="1076"/>
          <ac:picMkLst>
            <pc:docMk/>
            <pc:sldMk cId="964184290" sldId="289"/>
            <ac:picMk id="19" creationId="{43D6ABC2-B1FA-DB74-9EF6-59EA7EBCD83C}"/>
          </ac:picMkLst>
        </pc:picChg>
        <pc:picChg chg="add del">
          <ac:chgData name="Mario Martinez" userId="3a8698ea-445f-4751-a923-c95ba728fd8c" providerId="ADAL" clId="{4758233D-D7AD-4442-BB17-AA434344134E}" dt="2025-03-10T09:54:56.147" v="346" actId="478"/>
          <ac:picMkLst>
            <pc:docMk/>
            <pc:sldMk cId="964184290" sldId="289"/>
            <ac:picMk id="21" creationId="{3263BACF-3473-4DDC-22D9-3FFA59715B7E}"/>
          </ac:picMkLst>
        </pc:picChg>
        <pc:picChg chg="add mod">
          <ac:chgData name="Mario Martinez" userId="3a8698ea-445f-4751-a923-c95ba728fd8c" providerId="ADAL" clId="{4758233D-D7AD-4442-BB17-AA434344134E}" dt="2025-03-10T09:57:50.866" v="551" actId="1076"/>
          <ac:picMkLst>
            <pc:docMk/>
            <pc:sldMk cId="964184290" sldId="289"/>
            <ac:picMk id="24" creationId="{417592BE-038A-2E70-2517-4997CAF473AB}"/>
          </ac:picMkLst>
        </pc:picChg>
        <pc:cxnChg chg="add mod">
          <ac:chgData name="Mario Martinez" userId="3a8698ea-445f-4751-a923-c95ba728fd8c" providerId="ADAL" clId="{4758233D-D7AD-4442-BB17-AA434344134E}" dt="2025-03-10T09:57:57.394" v="552" actId="1076"/>
          <ac:cxnSpMkLst>
            <pc:docMk/>
            <pc:sldMk cId="964184290" sldId="289"/>
            <ac:cxnSpMk id="7" creationId="{D48A208C-B124-0B41-9B62-8704267A97B1}"/>
          </ac:cxnSpMkLst>
        </pc:cxnChg>
        <pc:cxnChg chg="add del mod">
          <ac:chgData name="Mario Martinez" userId="3a8698ea-445f-4751-a923-c95ba728fd8c" providerId="ADAL" clId="{4758233D-D7AD-4442-BB17-AA434344134E}" dt="2025-03-10T09:51:46.408" v="110" actId="478"/>
          <ac:cxnSpMkLst>
            <pc:docMk/>
            <pc:sldMk cId="964184290" sldId="289"/>
            <ac:cxnSpMk id="15" creationId="{C58AC010-B192-8C4B-10F9-C33B9235C592}"/>
          </ac:cxnSpMkLst>
        </pc:cxnChg>
        <pc:cxnChg chg="add mod">
          <ac:chgData name="Mario Martinez" userId="3a8698ea-445f-4751-a923-c95ba728fd8c" providerId="ADAL" clId="{4758233D-D7AD-4442-BB17-AA434344134E}" dt="2025-03-10T09:57:50.866" v="551" actId="1076"/>
          <ac:cxnSpMkLst>
            <pc:docMk/>
            <pc:sldMk cId="964184290" sldId="289"/>
            <ac:cxnSpMk id="25" creationId="{478D2B90-AA6E-7870-3D26-D6801703DA38}"/>
          </ac:cxnSpMkLst>
        </pc:cxnChg>
      </pc:sldChg>
      <pc:sldChg chg="modSp mod">
        <pc:chgData name="Mario Martinez" userId="3a8698ea-445f-4751-a923-c95ba728fd8c" providerId="ADAL" clId="{4758233D-D7AD-4442-BB17-AA434344134E}" dt="2025-03-10T10:04:31.116" v="644" actId="20577"/>
        <pc:sldMkLst>
          <pc:docMk/>
          <pc:sldMk cId="1779828449" sldId="290"/>
        </pc:sldMkLst>
        <pc:graphicFrameChg chg="mod modGraphic">
          <ac:chgData name="Mario Martinez" userId="3a8698ea-445f-4751-a923-c95ba728fd8c" providerId="ADAL" clId="{4758233D-D7AD-4442-BB17-AA434344134E}" dt="2025-03-10T10:04:31.116" v="644" actId="20577"/>
          <ac:graphicFrameMkLst>
            <pc:docMk/>
            <pc:sldMk cId="1779828449" sldId="290"/>
            <ac:graphicFrameMk id="3" creationId="{E168A847-EB9F-D496-326C-0F01D1B096C7}"/>
          </ac:graphicFrameMkLst>
        </pc:graphicFrameChg>
      </pc:sldChg>
      <pc:sldChg chg="modSp mod">
        <pc:chgData name="Mario Martinez" userId="3a8698ea-445f-4751-a923-c95ba728fd8c" providerId="ADAL" clId="{4758233D-D7AD-4442-BB17-AA434344134E}" dt="2025-03-10T13:51:23.066" v="956" actId="20577"/>
        <pc:sldMkLst>
          <pc:docMk/>
          <pc:sldMk cId="207630252" sldId="294"/>
        </pc:sldMkLst>
        <pc:spChg chg="mod">
          <ac:chgData name="Mario Martinez" userId="3a8698ea-445f-4751-a923-c95ba728fd8c" providerId="ADAL" clId="{4758233D-D7AD-4442-BB17-AA434344134E}" dt="2025-03-10T13:51:23.066" v="956" actId="20577"/>
          <ac:spMkLst>
            <pc:docMk/>
            <pc:sldMk cId="207630252" sldId="294"/>
            <ac:spMk id="5" creationId="{DA3BE805-0CD3-8011-AA15-4BC53D8A8E87}"/>
          </ac:spMkLst>
        </pc:spChg>
      </pc:sldChg>
      <pc:sldChg chg="addSp delSp modSp mod">
        <pc:chgData name="Mario Martinez" userId="3a8698ea-445f-4751-a923-c95ba728fd8c" providerId="ADAL" clId="{4758233D-D7AD-4442-BB17-AA434344134E}" dt="2025-03-10T13:50:55.290" v="902" actId="1076"/>
        <pc:sldMkLst>
          <pc:docMk/>
          <pc:sldMk cId="2454318088" sldId="296"/>
        </pc:sldMkLst>
        <pc:spChg chg="mod">
          <ac:chgData name="Mario Martinez" userId="3a8698ea-445f-4751-a923-c95ba728fd8c" providerId="ADAL" clId="{4758233D-D7AD-4442-BB17-AA434344134E}" dt="2025-03-10T13:50:47.844" v="899" actId="20577"/>
          <ac:spMkLst>
            <pc:docMk/>
            <pc:sldMk cId="2454318088" sldId="296"/>
            <ac:spMk id="5" creationId="{DA3BE805-0CD3-8011-AA15-4BC53D8A8E87}"/>
          </ac:spMkLst>
        </pc:spChg>
        <pc:picChg chg="add mod">
          <ac:chgData name="Mario Martinez" userId="3a8698ea-445f-4751-a923-c95ba728fd8c" providerId="ADAL" clId="{4758233D-D7AD-4442-BB17-AA434344134E}" dt="2025-03-10T13:50:49.898" v="900" actId="1076"/>
          <ac:picMkLst>
            <pc:docMk/>
            <pc:sldMk cId="2454318088" sldId="296"/>
            <ac:picMk id="4" creationId="{F717C92D-1BCF-CDE6-B494-8DCD9E33C723}"/>
          </ac:picMkLst>
        </pc:picChg>
        <pc:picChg chg="mod">
          <ac:chgData name="Mario Martinez" userId="3a8698ea-445f-4751-a923-c95ba728fd8c" providerId="ADAL" clId="{4758233D-D7AD-4442-BB17-AA434344134E}" dt="2025-03-10T13:50:55.290" v="902" actId="1076"/>
          <ac:picMkLst>
            <pc:docMk/>
            <pc:sldMk cId="2454318088" sldId="296"/>
            <ac:picMk id="8" creationId="{859246C4-5A00-0F2C-1BA3-BD821A3100CC}"/>
          </ac:picMkLst>
        </pc:picChg>
        <pc:picChg chg="del">
          <ac:chgData name="Mario Martinez" userId="3a8698ea-445f-4751-a923-c95ba728fd8c" providerId="ADAL" clId="{4758233D-D7AD-4442-BB17-AA434344134E}" dt="2025-03-10T13:49:51.353" v="853" actId="478"/>
          <ac:picMkLst>
            <pc:docMk/>
            <pc:sldMk cId="2454318088" sldId="296"/>
            <ac:picMk id="9" creationId="{A533A69E-F428-31E5-0B5C-13AA7B23E6A3}"/>
          </ac:picMkLst>
        </pc:picChg>
      </pc:sldChg>
      <pc:sldChg chg="addSp delSp modSp mod ord">
        <pc:chgData name="Mario Martinez" userId="3a8698ea-445f-4751-a923-c95ba728fd8c" providerId="ADAL" clId="{4758233D-D7AD-4442-BB17-AA434344134E}" dt="2025-03-10T15:38:45.682" v="2921" actId="22"/>
        <pc:sldMkLst>
          <pc:docMk/>
          <pc:sldMk cId="555799461" sldId="297"/>
        </pc:sldMkLst>
        <pc:spChg chg="mod">
          <ac:chgData name="Mario Martinez" userId="3a8698ea-445f-4751-a923-c95ba728fd8c" providerId="ADAL" clId="{4758233D-D7AD-4442-BB17-AA434344134E}" dt="2025-03-10T15:37:27.672" v="2919" actId="33524"/>
          <ac:spMkLst>
            <pc:docMk/>
            <pc:sldMk cId="555799461" sldId="297"/>
            <ac:spMk id="2" creationId="{0405108F-FEAB-4674-C310-75642DADA657}"/>
          </ac:spMkLst>
        </pc:spChg>
        <pc:spChg chg="add del mod">
          <ac:chgData name="Mario Martinez" userId="3a8698ea-445f-4751-a923-c95ba728fd8c" providerId="ADAL" clId="{4758233D-D7AD-4442-BB17-AA434344134E}" dt="2025-03-10T15:38:45.682" v="2921" actId="22"/>
          <ac:spMkLst>
            <pc:docMk/>
            <pc:sldMk cId="555799461" sldId="297"/>
            <ac:spMk id="6" creationId="{2E385688-4036-8260-8EBA-A93FFAC3F7C9}"/>
          </ac:spMkLst>
        </pc:spChg>
        <pc:picChg chg="del">
          <ac:chgData name="Mario Martinez" userId="3a8698ea-445f-4751-a923-c95ba728fd8c" providerId="ADAL" clId="{4758233D-D7AD-4442-BB17-AA434344134E}" dt="2025-03-10T15:37:37.333" v="2920" actId="478"/>
          <ac:picMkLst>
            <pc:docMk/>
            <pc:sldMk cId="555799461" sldId="297"/>
            <ac:picMk id="5" creationId="{AB3C72D7-CC95-F548-5EFB-208BAEF663F5}"/>
          </ac:picMkLst>
        </pc:picChg>
        <pc:picChg chg="add mod ord">
          <ac:chgData name="Mario Martinez" userId="3a8698ea-445f-4751-a923-c95ba728fd8c" providerId="ADAL" clId="{4758233D-D7AD-4442-BB17-AA434344134E}" dt="2025-03-10T15:38:45.682" v="2921" actId="22"/>
          <ac:picMkLst>
            <pc:docMk/>
            <pc:sldMk cId="555799461" sldId="297"/>
            <ac:picMk id="8" creationId="{1C9F3D27-6918-2E2A-C057-17F90BEE7B08}"/>
          </ac:picMkLst>
        </pc:picChg>
      </pc:sldChg>
      <pc:sldChg chg="addSp modSp mod ord">
        <pc:chgData name="Mario Martinez" userId="3a8698ea-445f-4751-a923-c95ba728fd8c" providerId="ADAL" clId="{4758233D-D7AD-4442-BB17-AA434344134E}" dt="2025-03-10T16:23:14.168" v="3839" actId="27636"/>
        <pc:sldMkLst>
          <pc:docMk/>
          <pc:sldMk cId="1407546411" sldId="300"/>
        </pc:sldMkLst>
        <pc:spChg chg="mod">
          <ac:chgData name="Mario Martinez" userId="3a8698ea-445f-4751-a923-c95ba728fd8c" providerId="ADAL" clId="{4758233D-D7AD-4442-BB17-AA434344134E}" dt="2025-03-10T16:23:14.168" v="3839" actId="27636"/>
          <ac:spMkLst>
            <pc:docMk/>
            <pc:sldMk cId="1407546411" sldId="300"/>
            <ac:spMk id="3" creationId="{BC717EAF-C3CF-41B7-80EE-C8F4D292FFAD}"/>
          </ac:spMkLst>
        </pc:spChg>
        <pc:picChg chg="add mod">
          <ac:chgData name="Mario Martinez" userId="3a8698ea-445f-4751-a923-c95ba728fd8c" providerId="ADAL" clId="{4758233D-D7AD-4442-BB17-AA434344134E}" dt="2025-03-10T15:58:39.888" v="3306" actId="1076"/>
          <ac:picMkLst>
            <pc:docMk/>
            <pc:sldMk cId="1407546411" sldId="300"/>
            <ac:picMk id="5" creationId="{C9D362DD-7242-DE85-94B5-79EAF7BB5443}"/>
          </ac:picMkLst>
        </pc:picChg>
      </pc:sldChg>
      <pc:sldChg chg="addSp modSp mod">
        <pc:chgData name="Mario Martinez" userId="3a8698ea-445f-4751-a923-c95ba728fd8c" providerId="ADAL" clId="{4758233D-D7AD-4442-BB17-AA434344134E}" dt="2025-03-10T16:26:11.603" v="4129" actId="20577"/>
        <pc:sldMkLst>
          <pc:docMk/>
          <pc:sldMk cId="1887249262" sldId="301"/>
        </pc:sldMkLst>
        <pc:spChg chg="mod">
          <ac:chgData name="Mario Martinez" userId="3a8698ea-445f-4751-a923-c95ba728fd8c" providerId="ADAL" clId="{4758233D-D7AD-4442-BB17-AA434344134E}" dt="2025-03-10T16:26:11.603" v="4129" actId="20577"/>
          <ac:spMkLst>
            <pc:docMk/>
            <pc:sldMk cId="1887249262" sldId="301"/>
            <ac:spMk id="3" creationId="{E19E67D1-B970-4490-96AE-4DC53897F50E}"/>
          </ac:spMkLst>
        </pc:spChg>
        <pc:spChg chg="add mod">
          <ac:chgData name="Mario Martinez" userId="3a8698ea-445f-4751-a923-c95ba728fd8c" providerId="ADAL" clId="{4758233D-D7AD-4442-BB17-AA434344134E}" dt="2025-03-10T16:26:03.672" v="4127" actId="1076"/>
          <ac:spMkLst>
            <pc:docMk/>
            <pc:sldMk cId="1887249262" sldId="301"/>
            <ac:spMk id="4" creationId="{9A47E192-3644-A1AF-8798-F9C13EA31970}"/>
          </ac:spMkLst>
        </pc:spChg>
      </pc:sldChg>
      <pc:sldChg chg="modSp mod">
        <pc:chgData name="Mario Martinez" userId="3a8698ea-445f-4751-a923-c95ba728fd8c" providerId="ADAL" clId="{4758233D-D7AD-4442-BB17-AA434344134E}" dt="2025-03-10T17:38:23.358" v="4662" actId="20577"/>
        <pc:sldMkLst>
          <pc:docMk/>
          <pc:sldMk cId="2726651730" sldId="304"/>
        </pc:sldMkLst>
        <pc:spChg chg="mod">
          <ac:chgData name="Mario Martinez" userId="3a8698ea-445f-4751-a923-c95ba728fd8c" providerId="ADAL" clId="{4758233D-D7AD-4442-BB17-AA434344134E}" dt="2025-03-10T17:38:23.358" v="4662" actId="20577"/>
          <ac:spMkLst>
            <pc:docMk/>
            <pc:sldMk cId="2726651730" sldId="304"/>
            <ac:spMk id="3" creationId="{C0A7FBE3-8DAC-45A3-A348-10875DB0CC85}"/>
          </ac:spMkLst>
        </pc:spChg>
      </pc:sldChg>
      <pc:sldChg chg="del">
        <pc:chgData name="Mario Martinez" userId="3a8698ea-445f-4751-a923-c95ba728fd8c" providerId="ADAL" clId="{4758233D-D7AD-4442-BB17-AA434344134E}" dt="2025-03-10T15:59:52.846" v="3310" actId="47"/>
        <pc:sldMkLst>
          <pc:docMk/>
          <pc:sldMk cId="4136749685" sldId="306"/>
        </pc:sldMkLst>
      </pc:sldChg>
      <pc:sldChg chg="addSp delSp modSp mod">
        <pc:chgData name="Mario Martinez" userId="3a8698ea-445f-4751-a923-c95ba728fd8c" providerId="ADAL" clId="{4758233D-D7AD-4442-BB17-AA434344134E}" dt="2025-03-10T17:37:25.805" v="4655" actId="1076"/>
        <pc:sldMkLst>
          <pc:docMk/>
          <pc:sldMk cId="2353866651" sldId="307"/>
        </pc:sldMkLst>
        <pc:spChg chg="add mod">
          <ac:chgData name="Mario Martinez" userId="3a8698ea-445f-4751-a923-c95ba728fd8c" providerId="ADAL" clId="{4758233D-D7AD-4442-BB17-AA434344134E}" dt="2025-03-10T17:37:24.073" v="4654" actId="1076"/>
          <ac:spMkLst>
            <pc:docMk/>
            <pc:sldMk cId="2353866651" sldId="307"/>
            <ac:spMk id="7" creationId="{E8E8B0C9-1DEB-4DC6-1B71-39700B0CC943}"/>
          </ac:spMkLst>
        </pc:spChg>
        <pc:spChg chg="mod">
          <ac:chgData name="Mario Martinez" userId="3a8698ea-445f-4751-a923-c95ba728fd8c" providerId="ADAL" clId="{4758233D-D7AD-4442-BB17-AA434344134E}" dt="2025-03-10T16:27:18.797" v="4165" actId="20577"/>
          <ac:spMkLst>
            <pc:docMk/>
            <pc:sldMk cId="2353866651" sldId="307"/>
            <ac:spMk id="31" creationId="{2952B3E2-5DAC-4AF2-BE12-FAA9A98C0385}"/>
          </ac:spMkLst>
        </pc:spChg>
        <pc:spChg chg="del">
          <ac:chgData name="Mario Martinez" userId="3a8698ea-445f-4751-a923-c95ba728fd8c" providerId="ADAL" clId="{4758233D-D7AD-4442-BB17-AA434344134E}" dt="2025-03-10T16:18:30.459" v="3488" actId="478"/>
          <ac:spMkLst>
            <pc:docMk/>
            <pc:sldMk cId="2353866651" sldId="307"/>
            <ac:spMk id="32" creationId="{156F4B27-A01C-426A-B3D2-4660D74ED1E0}"/>
          </ac:spMkLst>
        </pc:spChg>
        <pc:spChg chg="del">
          <ac:chgData name="Mario Martinez" userId="3a8698ea-445f-4751-a923-c95ba728fd8c" providerId="ADAL" clId="{4758233D-D7AD-4442-BB17-AA434344134E}" dt="2025-03-10T16:18:31.597" v="3489" actId="478"/>
          <ac:spMkLst>
            <pc:docMk/>
            <pc:sldMk cId="2353866651" sldId="307"/>
            <ac:spMk id="39" creationId="{30FDF4EA-DFE6-4C60-A56A-3474A553F013}"/>
          </ac:spMkLst>
        </pc:spChg>
        <pc:picChg chg="add mod">
          <ac:chgData name="Mario Martinez" userId="3a8698ea-445f-4751-a923-c95ba728fd8c" providerId="ADAL" clId="{4758233D-D7AD-4442-BB17-AA434344134E}" dt="2025-03-10T17:37:25.805" v="4655" actId="1076"/>
          <ac:picMkLst>
            <pc:docMk/>
            <pc:sldMk cId="2353866651" sldId="307"/>
            <ac:picMk id="4" creationId="{154F56BD-9171-94FB-4B1B-29CD55AB6BD5}"/>
          </ac:picMkLst>
        </pc:picChg>
        <pc:picChg chg="del">
          <ac:chgData name="Mario Martinez" userId="3a8698ea-445f-4751-a923-c95ba728fd8c" providerId="ADAL" clId="{4758233D-D7AD-4442-BB17-AA434344134E}" dt="2025-03-10T16:18:25.502" v="3486" actId="478"/>
          <ac:picMkLst>
            <pc:docMk/>
            <pc:sldMk cId="2353866651" sldId="307"/>
            <ac:picMk id="6" creationId="{43966B81-879E-EBA3-F418-E7EE2E4E92CA}"/>
          </ac:picMkLst>
        </pc:picChg>
        <pc:picChg chg="del">
          <ac:chgData name="Mario Martinez" userId="3a8698ea-445f-4751-a923-c95ba728fd8c" providerId="ADAL" clId="{4758233D-D7AD-4442-BB17-AA434344134E}" dt="2025-03-10T16:18:24.520" v="3485" actId="478"/>
          <ac:picMkLst>
            <pc:docMk/>
            <pc:sldMk cId="2353866651" sldId="307"/>
            <ac:picMk id="12" creationId="{4C1DE3BC-FB7A-E947-D761-D585043F591B}"/>
          </ac:picMkLst>
        </pc:picChg>
        <pc:cxnChg chg="del">
          <ac:chgData name="Mario Martinez" userId="3a8698ea-445f-4751-a923-c95ba728fd8c" providerId="ADAL" clId="{4758233D-D7AD-4442-BB17-AA434344134E}" dt="2025-03-10T16:18:26.096" v="3487" actId="478"/>
          <ac:cxnSpMkLst>
            <pc:docMk/>
            <pc:sldMk cId="2353866651" sldId="307"/>
            <ac:cxnSpMk id="5" creationId="{F0EF8D6D-0131-4FDC-AF08-6291C7634284}"/>
          </ac:cxnSpMkLst>
        </pc:cxnChg>
      </pc:sldChg>
      <pc:sldChg chg="addSp delSp modSp del mod">
        <pc:chgData name="Mario Martinez" userId="3a8698ea-445f-4751-a923-c95ba728fd8c" providerId="ADAL" clId="{4758233D-D7AD-4442-BB17-AA434344134E}" dt="2025-03-10T17:37:30.083" v="4656" actId="47"/>
        <pc:sldMkLst>
          <pc:docMk/>
          <pc:sldMk cId="1668061583" sldId="308"/>
        </pc:sldMkLst>
        <pc:spChg chg="add mod">
          <ac:chgData name="Mario Martinez" userId="3a8698ea-445f-4751-a923-c95ba728fd8c" providerId="ADAL" clId="{4758233D-D7AD-4442-BB17-AA434344134E}" dt="2025-03-10T16:28:15.406" v="4200" actId="478"/>
          <ac:spMkLst>
            <pc:docMk/>
            <pc:sldMk cId="1668061583" sldId="308"/>
            <ac:spMk id="5" creationId="{64C61767-95E9-63A6-A0CE-941B19509976}"/>
          </ac:spMkLst>
        </pc:spChg>
        <pc:spChg chg="mod">
          <ac:chgData name="Mario Martinez" userId="3a8698ea-445f-4751-a923-c95ba728fd8c" providerId="ADAL" clId="{4758233D-D7AD-4442-BB17-AA434344134E}" dt="2025-03-10T16:28:11.390" v="4199" actId="20577"/>
          <ac:spMkLst>
            <pc:docMk/>
            <pc:sldMk cId="1668061583" sldId="308"/>
            <ac:spMk id="31" creationId="{2952B3E2-5DAC-4AF2-BE12-FAA9A98C0385}"/>
          </ac:spMkLst>
        </pc:spChg>
        <pc:picChg chg="del">
          <ac:chgData name="Mario Martinez" userId="3a8698ea-445f-4751-a923-c95ba728fd8c" providerId="ADAL" clId="{4758233D-D7AD-4442-BB17-AA434344134E}" dt="2025-03-10T16:28:15.406" v="4200" actId="478"/>
          <ac:picMkLst>
            <pc:docMk/>
            <pc:sldMk cId="1668061583" sldId="308"/>
            <ac:picMk id="9" creationId="{AE1C2854-C066-7DA1-5B0B-1A424350BF41}"/>
          </ac:picMkLst>
        </pc:picChg>
      </pc:sldChg>
      <pc:sldChg chg="del">
        <pc:chgData name="Mario Martinez" userId="3a8698ea-445f-4751-a923-c95ba728fd8c" providerId="ADAL" clId="{4758233D-D7AD-4442-BB17-AA434344134E}" dt="2025-03-10T17:38:42.602" v="4663" actId="47"/>
        <pc:sldMkLst>
          <pc:docMk/>
          <pc:sldMk cId="612352772" sldId="309"/>
        </pc:sldMkLst>
      </pc:sldChg>
      <pc:sldChg chg="addSp delSp modSp add mod">
        <pc:chgData name="Mario Martinez" userId="3a8698ea-445f-4751-a923-c95ba728fd8c" providerId="ADAL" clId="{4758233D-D7AD-4442-BB17-AA434344134E}" dt="2025-03-10T10:01:25.464" v="608" actId="1076"/>
        <pc:sldMkLst>
          <pc:docMk/>
          <pc:sldMk cId="1839226394" sldId="313"/>
        </pc:sldMkLst>
        <pc:spChg chg="mod">
          <ac:chgData name="Mario Martinez" userId="3a8698ea-445f-4751-a923-c95ba728fd8c" providerId="ADAL" clId="{4758233D-D7AD-4442-BB17-AA434344134E}" dt="2025-03-10T09:58:43.564" v="594" actId="20577"/>
          <ac:spMkLst>
            <pc:docMk/>
            <pc:sldMk cId="1839226394" sldId="313"/>
            <ac:spMk id="2" creationId="{F739393E-B380-CA95-27F4-9C60EFEC87BC}"/>
          </ac:spMkLst>
        </pc:spChg>
        <pc:picChg chg="add del mod">
          <ac:chgData name="Mario Martinez" userId="3a8698ea-445f-4751-a923-c95ba728fd8c" providerId="ADAL" clId="{4758233D-D7AD-4442-BB17-AA434344134E}" dt="2025-03-10T10:01:20.864" v="606" actId="478"/>
          <ac:picMkLst>
            <pc:docMk/>
            <pc:sldMk cId="1839226394" sldId="313"/>
            <ac:picMk id="5" creationId="{AA889E64-8014-7074-D16B-35D4F9AB824B}"/>
          </ac:picMkLst>
        </pc:picChg>
        <pc:picChg chg="mod">
          <ac:chgData name="Mario Martinez" userId="3a8698ea-445f-4751-a923-c95ba728fd8c" providerId="ADAL" clId="{4758233D-D7AD-4442-BB17-AA434344134E}" dt="2025-03-10T10:01:25.464" v="608" actId="1076"/>
          <ac:picMkLst>
            <pc:docMk/>
            <pc:sldMk cId="1839226394" sldId="313"/>
            <ac:picMk id="12" creationId="{3ABF7B37-F2DF-2798-4497-6CA691CF7A3F}"/>
          </ac:picMkLst>
        </pc:picChg>
      </pc:sldChg>
      <pc:sldChg chg="addSp delSp modSp add mod">
        <pc:chgData name="Mario Martinez" userId="3a8698ea-445f-4751-a923-c95ba728fd8c" providerId="ADAL" clId="{4758233D-D7AD-4442-BB17-AA434344134E}" dt="2025-03-10T15:05:53.653" v="1487" actId="20577"/>
        <pc:sldMkLst>
          <pc:docMk/>
          <pc:sldMk cId="271710169" sldId="314"/>
        </pc:sldMkLst>
        <pc:spChg chg="mod">
          <ac:chgData name="Mario Martinez" userId="3a8698ea-445f-4751-a923-c95ba728fd8c" providerId="ADAL" clId="{4758233D-D7AD-4442-BB17-AA434344134E}" dt="2025-03-10T10:12:55.183" v="812" actId="20577"/>
          <ac:spMkLst>
            <pc:docMk/>
            <pc:sldMk cId="271710169" sldId="314"/>
            <ac:spMk id="2" creationId="{6169CE7E-8002-E738-687A-9735BC9640DA}"/>
          </ac:spMkLst>
        </pc:spChg>
        <pc:spChg chg="add del mod">
          <ac:chgData name="Mario Martinez" userId="3a8698ea-445f-4751-a923-c95ba728fd8c" providerId="ADAL" clId="{4758233D-D7AD-4442-BB17-AA434344134E}" dt="2025-03-10T13:58:51.721" v="1118" actId="478"/>
          <ac:spMkLst>
            <pc:docMk/>
            <pc:sldMk cId="271710169" sldId="314"/>
            <ac:spMk id="4" creationId="{2E8329BA-EBFF-B1F1-E9E5-997266DFA33C}"/>
          </ac:spMkLst>
        </pc:spChg>
        <pc:spChg chg="mod">
          <ac:chgData name="Mario Martinez" userId="3a8698ea-445f-4751-a923-c95ba728fd8c" providerId="ADAL" clId="{4758233D-D7AD-4442-BB17-AA434344134E}" dt="2025-03-10T15:05:53.653" v="1487" actId="20577"/>
          <ac:spMkLst>
            <pc:docMk/>
            <pc:sldMk cId="271710169" sldId="314"/>
            <ac:spMk id="5" creationId="{F6B17D06-1EF5-0CC5-FA1F-D7414904A205}"/>
          </ac:spMkLst>
        </pc:spChg>
        <pc:picChg chg="del">
          <ac:chgData name="Mario Martinez" userId="3a8698ea-445f-4751-a923-c95ba728fd8c" providerId="ADAL" clId="{4758233D-D7AD-4442-BB17-AA434344134E}" dt="2025-03-10T13:52:06.444" v="974" actId="478"/>
          <ac:picMkLst>
            <pc:docMk/>
            <pc:sldMk cId="271710169" sldId="314"/>
            <ac:picMk id="8" creationId="{72AACC51-8062-8F8D-C37B-48A418A8F610}"/>
          </ac:picMkLst>
        </pc:picChg>
        <pc:picChg chg="del">
          <ac:chgData name="Mario Martinez" userId="3a8698ea-445f-4751-a923-c95ba728fd8c" providerId="ADAL" clId="{4758233D-D7AD-4442-BB17-AA434344134E}" dt="2025-03-10T13:52:04.979" v="973" actId="478"/>
          <ac:picMkLst>
            <pc:docMk/>
            <pc:sldMk cId="271710169" sldId="314"/>
            <ac:picMk id="9" creationId="{24C3CC02-914E-E43F-E124-6CF5CD977ED5}"/>
          </ac:picMkLst>
        </pc:picChg>
        <pc:picChg chg="add mod modCrop">
          <ac:chgData name="Mario Martinez" userId="3a8698ea-445f-4751-a923-c95ba728fd8c" providerId="ADAL" clId="{4758233D-D7AD-4442-BB17-AA434344134E}" dt="2025-03-10T15:03:27.250" v="1263" actId="1076"/>
          <ac:picMkLst>
            <pc:docMk/>
            <pc:sldMk cId="271710169" sldId="314"/>
            <ac:picMk id="10" creationId="{84A2F2C1-2862-0597-3626-A4D541186437}"/>
          </ac:picMkLst>
        </pc:picChg>
        <pc:picChg chg="add mod">
          <ac:chgData name="Mario Martinez" userId="3a8698ea-445f-4751-a923-c95ba728fd8c" providerId="ADAL" clId="{4758233D-D7AD-4442-BB17-AA434344134E}" dt="2025-03-10T15:03:39.142" v="1267" actId="1076"/>
          <ac:picMkLst>
            <pc:docMk/>
            <pc:sldMk cId="271710169" sldId="314"/>
            <ac:picMk id="12" creationId="{633EAA37-661B-1299-0FB3-AA6293C8C171}"/>
          </ac:picMkLst>
        </pc:picChg>
        <pc:picChg chg="add mod">
          <ac:chgData name="Mario Martinez" userId="3a8698ea-445f-4751-a923-c95ba728fd8c" providerId="ADAL" clId="{4758233D-D7AD-4442-BB17-AA434344134E}" dt="2025-03-10T15:03:34.494" v="1265" actId="1076"/>
          <ac:picMkLst>
            <pc:docMk/>
            <pc:sldMk cId="271710169" sldId="314"/>
            <ac:picMk id="14" creationId="{681737B0-E79E-31FC-2921-FA9A2B0E8B63}"/>
          </ac:picMkLst>
        </pc:picChg>
        <pc:picChg chg="add mod">
          <ac:chgData name="Mario Martinez" userId="3a8698ea-445f-4751-a923-c95ba728fd8c" providerId="ADAL" clId="{4758233D-D7AD-4442-BB17-AA434344134E}" dt="2025-03-10T15:03:36.709" v="1266" actId="1076"/>
          <ac:picMkLst>
            <pc:docMk/>
            <pc:sldMk cId="271710169" sldId="314"/>
            <ac:picMk id="16" creationId="{70338D62-E49E-28B1-943B-B4E22D592C71}"/>
          </ac:picMkLst>
        </pc:picChg>
      </pc:sldChg>
      <pc:sldChg chg="modSp add del mod">
        <pc:chgData name="Mario Martinez" userId="3a8698ea-445f-4751-a923-c95ba728fd8c" providerId="ADAL" clId="{4758233D-D7AD-4442-BB17-AA434344134E}" dt="2025-03-10T15:59:49.474" v="3309" actId="47"/>
        <pc:sldMkLst>
          <pc:docMk/>
          <pc:sldMk cId="1937315453" sldId="315"/>
        </pc:sldMkLst>
        <pc:spChg chg="mod">
          <ac:chgData name="Mario Martinez" userId="3a8698ea-445f-4751-a923-c95ba728fd8c" providerId="ADAL" clId="{4758233D-D7AD-4442-BB17-AA434344134E}" dt="2025-03-10T15:47:28.228" v="3201" actId="20577"/>
          <ac:spMkLst>
            <pc:docMk/>
            <pc:sldMk cId="1937315453" sldId="315"/>
            <ac:spMk id="5" creationId="{FFFDBD4F-4FA8-EBF0-53C3-24DF50458F69}"/>
          </ac:spMkLst>
        </pc:spChg>
      </pc:sldChg>
      <pc:sldChg chg="addSp delSp modSp add mod">
        <pc:chgData name="Mario Martinez" userId="3a8698ea-445f-4751-a923-c95ba728fd8c" providerId="ADAL" clId="{4758233D-D7AD-4442-BB17-AA434344134E}" dt="2025-03-10T15:59:25.255" v="3307" actId="11"/>
        <pc:sldMkLst>
          <pc:docMk/>
          <pc:sldMk cId="535347855" sldId="316"/>
        </pc:sldMkLst>
        <pc:spChg chg="mod">
          <ac:chgData name="Mario Martinez" userId="3a8698ea-445f-4751-a923-c95ba728fd8c" providerId="ADAL" clId="{4758233D-D7AD-4442-BB17-AA434344134E}" dt="2025-03-10T15:59:25.255" v="3307" actId="11"/>
          <ac:spMkLst>
            <pc:docMk/>
            <pc:sldMk cId="535347855" sldId="316"/>
            <ac:spMk id="5" creationId="{D7DCD76B-2F87-078C-A0A9-F812D4B88F89}"/>
          </ac:spMkLst>
        </pc:spChg>
        <pc:picChg chg="add mod">
          <ac:chgData name="Mario Martinez" userId="3a8698ea-445f-4751-a923-c95ba728fd8c" providerId="ADAL" clId="{4758233D-D7AD-4442-BB17-AA434344134E}" dt="2025-03-10T15:12:41.654" v="1851" actId="1076"/>
          <ac:picMkLst>
            <pc:docMk/>
            <pc:sldMk cId="535347855" sldId="316"/>
            <ac:picMk id="4" creationId="{5E3B8C80-7E8A-A00C-4013-6AA911F47CDD}"/>
          </ac:picMkLst>
        </pc:picChg>
        <pc:picChg chg="add mod">
          <ac:chgData name="Mario Martinez" userId="3a8698ea-445f-4751-a923-c95ba728fd8c" providerId="ADAL" clId="{4758233D-D7AD-4442-BB17-AA434344134E}" dt="2025-03-10T15:12:43.616" v="1852" actId="14100"/>
          <ac:picMkLst>
            <pc:docMk/>
            <pc:sldMk cId="535347855" sldId="316"/>
            <ac:picMk id="8" creationId="{5D892B78-3A20-1C09-8CEF-D6ADC527F4E7}"/>
          </ac:picMkLst>
        </pc:picChg>
        <pc:picChg chg="del">
          <ac:chgData name="Mario Martinez" userId="3a8698ea-445f-4751-a923-c95ba728fd8c" providerId="ADAL" clId="{4758233D-D7AD-4442-BB17-AA434344134E}" dt="2025-03-10T15:06:33.878" v="1489" actId="478"/>
          <ac:picMkLst>
            <pc:docMk/>
            <pc:sldMk cId="535347855" sldId="316"/>
            <ac:picMk id="10" creationId="{1BEBA32D-CE7E-4FA4-8C99-24C7E08D163D}"/>
          </ac:picMkLst>
        </pc:picChg>
        <pc:picChg chg="del">
          <ac:chgData name="Mario Martinez" userId="3a8698ea-445f-4751-a923-c95ba728fd8c" providerId="ADAL" clId="{4758233D-D7AD-4442-BB17-AA434344134E}" dt="2025-03-10T15:06:40.798" v="1493" actId="478"/>
          <ac:picMkLst>
            <pc:docMk/>
            <pc:sldMk cId="535347855" sldId="316"/>
            <ac:picMk id="12" creationId="{5CB461FA-146B-47CA-AD66-A7B8AE071ADB}"/>
          </ac:picMkLst>
        </pc:picChg>
        <pc:picChg chg="del">
          <ac:chgData name="Mario Martinez" userId="3a8698ea-445f-4751-a923-c95ba728fd8c" providerId="ADAL" clId="{4758233D-D7AD-4442-BB17-AA434344134E}" dt="2025-03-10T15:10:07.559" v="1595" actId="478"/>
          <ac:picMkLst>
            <pc:docMk/>
            <pc:sldMk cId="535347855" sldId="316"/>
            <ac:picMk id="14" creationId="{B52805A4-7C41-8AA6-81AD-5132223D03ED}"/>
          </ac:picMkLst>
        </pc:picChg>
        <pc:picChg chg="del">
          <ac:chgData name="Mario Martinez" userId="3a8698ea-445f-4751-a923-c95ba728fd8c" providerId="ADAL" clId="{4758233D-D7AD-4442-BB17-AA434344134E}" dt="2025-03-10T15:10:09.917" v="1596" actId="478"/>
          <ac:picMkLst>
            <pc:docMk/>
            <pc:sldMk cId="535347855" sldId="316"/>
            <ac:picMk id="16" creationId="{B99E4EDD-918B-23C1-2BAB-C346B68649D5}"/>
          </ac:picMkLst>
        </pc:picChg>
      </pc:sldChg>
      <pc:sldChg chg="addSp delSp modSp add mod">
        <pc:chgData name="Mario Martinez" userId="3a8698ea-445f-4751-a923-c95ba728fd8c" providerId="ADAL" clId="{4758233D-D7AD-4442-BB17-AA434344134E}" dt="2025-03-10T15:46:48.964" v="3183" actId="14100"/>
        <pc:sldMkLst>
          <pc:docMk/>
          <pc:sldMk cId="4040759052" sldId="317"/>
        </pc:sldMkLst>
        <pc:spChg chg="add mod">
          <ac:chgData name="Mario Martinez" userId="3a8698ea-445f-4751-a923-c95ba728fd8c" providerId="ADAL" clId="{4758233D-D7AD-4442-BB17-AA434344134E}" dt="2025-03-10T15:28:33.433" v="2321" actId="1076"/>
          <ac:spMkLst>
            <pc:docMk/>
            <pc:sldMk cId="4040759052" sldId="317"/>
            <ac:spMk id="3" creationId="{CF008679-11E2-CFBB-4CFF-527577F62C09}"/>
          </ac:spMkLst>
        </pc:spChg>
        <pc:spChg chg="mod">
          <ac:chgData name="Mario Martinez" userId="3a8698ea-445f-4751-a923-c95ba728fd8c" providerId="ADAL" clId="{4758233D-D7AD-4442-BB17-AA434344134E}" dt="2025-03-10T15:29:49.446" v="2402" actId="20577"/>
          <ac:spMkLst>
            <pc:docMk/>
            <pc:sldMk cId="4040759052" sldId="317"/>
            <ac:spMk id="5" creationId="{E7A567C5-5812-DF6F-EC4F-D98ACDDD4876}"/>
          </ac:spMkLst>
        </pc:spChg>
        <pc:spChg chg="add del mod">
          <ac:chgData name="Mario Martinez" userId="3a8698ea-445f-4751-a923-c95ba728fd8c" providerId="ADAL" clId="{4758233D-D7AD-4442-BB17-AA434344134E}" dt="2025-03-10T15:21:34.336" v="1983" actId="22"/>
          <ac:spMkLst>
            <pc:docMk/>
            <pc:sldMk cId="4040759052" sldId="317"/>
            <ac:spMk id="9" creationId="{58BDC3AE-8A3C-130D-A0EA-E1C55827D5F9}"/>
          </ac:spMkLst>
        </pc:spChg>
        <pc:spChg chg="add mod">
          <ac:chgData name="Mario Martinez" userId="3a8698ea-445f-4751-a923-c95ba728fd8c" providerId="ADAL" clId="{4758233D-D7AD-4442-BB17-AA434344134E}" dt="2025-03-10T15:28:47.328" v="2326" actId="1076"/>
          <ac:spMkLst>
            <pc:docMk/>
            <pc:sldMk cId="4040759052" sldId="317"/>
            <ac:spMk id="14" creationId="{F72F9397-A6E6-5A6C-7E70-E6B12FB302A2}"/>
          </ac:spMkLst>
        </pc:spChg>
        <pc:spChg chg="add mod">
          <ac:chgData name="Mario Martinez" userId="3a8698ea-445f-4751-a923-c95ba728fd8c" providerId="ADAL" clId="{4758233D-D7AD-4442-BB17-AA434344134E}" dt="2025-03-10T15:28:44.083" v="2324" actId="14100"/>
          <ac:spMkLst>
            <pc:docMk/>
            <pc:sldMk cId="4040759052" sldId="317"/>
            <ac:spMk id="15" creationId="{CE45F5B7-458A-683F-7647-A31A2D82C947}"/>
          </ac:spMkLst>
        </pc:spChg>
        <pc:spChg chg="add mod">
          <ac:chgData name="Mario Martinez" userId="3a8698ea-445f-4751-a923-c95ba728fd8c" providerId="ADAL" clId="{4758233D-D7AD-4442-BB17-AA434344134E}" dt="2025-03-10T15:46:48.964" v="3183" actId="14100"/>
          <ac:spMkLst>
            <pc:docMk/>
            <pc:sldMk cId="4040759052" sldId="317"/>
            <ac:spMk id="17" creationId="{9F8BBA84-94EC-35D7-E605-93B892BDB10C}"/>
          </ac:spMkLst>
        </pc:spChg>
        <pc:picChg chg="del">
          <ac:chgData name="Mario Martinez" userId="3a8698ea-445f-4751-a923-c95ba728fd8c" providerId="ADAL" clId="{4758233D-D7AD-4442-BB17-AA434344134E}" dt="2025-03-10T15:21:15.038" v="1981" actId="478"/>
          <ac:picMkLst>
            <pc:docMk/>
            <pc:sldMk cId="4040759052" sldId="317"/>
            <ac:picMk id="4" creationId="{8D83AA49-1296-6907-0A22-608F02387560}"/>
          </ac:picMkLst>
        </pc:picChg>
        <pc:picChg chg="del">
          <ac:chgData name="Mario Martinez" userId="3a8698ea-445f-4751-a923-c95ba728fd8c" providerId="ADAL" clId="{4758233D-D7AD-4442-BB17-AA434344134E}" dt="2025-03-10T15:21:20.738" v="1982" actId="478"/>
          <ac:picMkLst>
            <pc:docMk/>
            <pc:sldMk cId="4040759052" sldId="317"/>
            <ac:picMk id="8" creationId="{9F3B331B-53E3-4632-C22B-E392F08DE2BC}"/>
          </ac:picMkLst>
        </pc:picChg>
        <pc:picChg chg="add mod ord">
          <ac:chgData name="Mario Martinez" userId="3a8698ea-445f-4751-a923-c95ba728fd8c" providerId="ADAL" clId="{4758233D-D7AD-4442-BB17-AA434344134E}" dt="2025-03-10T15:29:24.396" v="2367" actId="1076"/>
          <ac:picMkLst>
            <pc:docMk/>
            <pc:sldMk cId="4040759052" sldId="317"/>
            <ac:picMk id="11" creationId="{297BB7C2-8624-9453-CBE7-BF1C06986FE0}"/>
          </ac:picMkLst>
        </pc:picChg>
        <pc:picChg chg="add mod">
          <ac:chgData name="Mario Martinez" userId="3a8698ea-445f-4751-a923-c95ba728fd8c" providerId="ADAL" clId="{4758233D-D7AD-4442-BB17-AA434344134E}" dt="2025-03-10T15:29:23.204" v="2366" actId="1076"/>
          <ac:picMkLst>
            <pc:docMk/>
            <pc:sldMk cId="4040759052" sldId="317"/>
            <ac:picMk id="13" creationId="{BBE0C39A-4F3C-A21A-E0A2-A60652642680}"/>
          </ac:picMkLst>
        </pc:picChg>
      </pc:sldChg>
      <pc:sldChg chg="addSp modSp add mod">
        <pc:chgData name="Mario Martinez" userId="3a8698ea-445f-4751-a923-c95ba728fd8c" providerId="ADAL" clId="{4758233D-D7AD-4442-BB17-AA434344134E}" dt="2025-03-10T15:44:47.192" v="3174" actId="1076"/>
        <pc:sldMkLst>
          <pc:docMk/>
          <pc:sldMk cId="2238719008" sldId="318"/>
        </pc:sldMkLst>
        <pc:spChg chg="mod">
          <ac:chgData name="Mario Martinez" userId="3a8698ea-445f-4751-a923-c95ba728fd8c" providerId="ADAL" clId="{4758233D-D7AD-4442-BB17-AA434344134E}" dt="2025-03-10T15:44:36.191" v="3170" actId="20577"/>
          <ac:spMkLst>
            <pc:docMk/>
            <pc:sldMk cId="2238719008" sldId="318"/>
            <ac:spMk id="3" creationId="{9071F892-011C-8197-901F-FB42AE6C29BF}"/>
          </ac:spMkLst>
        </pc:spChg>
        <pc:spChg chg="mod">
          <ac:chgData name="Mario Martinez" userId="3a8698ea-445f-4751-a923-c95ba728fd8c" providerId="ADAL" clId="{4758233D-D7AD-4442-BB17-AA434344134E}" dt="2025-03-10T15:42:57.480" v="3007"/>
          <ac:spMkLst>
            <pc:docMk/>
            <pc:sldMk cId="2238719008" sldId="318"/>
            <ac:spMk id="6" creationId="{748A78CD-5108-161E-6178-9EA497D9B227}"/>
          </ac:spMkLst>
        </pc:spChg>
        <pc:spChg chg="mod">
          <ac:chgData name="Mario Martinez" userId="3a8698ea-445f-4751-a923-c95ba728fd8c" providerId="ADAL" clId="{4758233D-D7AD-4442-BB17-AA434344134E}" dt="2025-03-10T15:42:57.480" v="3007"/>
          <ac:spMkLst>
            <pc:docMk/>
            <pc:sldMk cId="2238719008" sldId="318"/>
            <ac:spMk id="7" creationId="{8779F0A2-4B8B-0421-87B5-C9B867114348}"/>
          </ac:spMkLst>
        </pc:spChg>
        <pc:spChg chg="mod">
          <ac:chgData name="Mario Martinez" userId="3a8698ea-445f-4751-a923-c95ba728fd8c" providerId="ADAL" clId="{4758233D-D7AD-4442-BB17-AA434344134E}" dt="2025-03-10T15:42:57.480" v="3007"/>
          <ac:spMkLst>
            <pc:docMk/>
            <pc:sldMk cId="2238719008" sldId="318"/>
            <ac:spMk id="8" creationId="{A0687E8D-A350-7E95-9394-CE58E2D8260F}"/>
          </ac:spMkLst>
        </pc:spChg>
        <pc:spChg chg="mod">
          <ac:chgData name="Mario Martinez" userId="3a8698ea-445f-4751-a923-c95ba728fd8c" providerId="ADAL" clId="{4758233D-D7AD-4442-BB17-AA434344134E}" dt="2025-03-10T15:42:57.480" v="3007"/>
          <ac:spMkLst>
            <pc:docMk/>
            <pc:sldMk cId="2238719008" sldId="318"/>
            <ac:spMk id="10" creationId="{8B148EE2-4EDC-7A21-734B-76ABC32E9A1C}"/>
          </ac:spMkLst>
        </pc:spChg>
        <pc:spChg chg="mod">
          <ac:chgData name="Mario Martinez" userId="3a8698ea-445f-4751-a923-c95ba728fd8c" providerId="ADAL" clId="{4758233D-D7AD-4442-BB17-AA434344134E}" dt="2025-03-10T15:42:57.480" v="3007"/>
          <ac:spMkLst>
            <pc:docMk/>
            <pc:sldMk cId="2238719008" sldId="318"/>
            <ac:spMk id="15" creationId="{D04B2C08-53B8-3B43-A875-27015F70DAC6}"/>
          </ac:spMkLst>
        </pc:spChg>
        <pc:spChg chg="mod">
          <ac:chgData name="Mario Martinez" userId="3a8698ea-445f-4751-a923-c95ba728fd8c" providerId="ADAL" clId="{4758233D-D7AD-4442-BB17-AA434344134E}" dt="2025-03-10T15:42:57.480" v="3007"/>
          <ac:spMkLst>
            <pc:docMk/>
            <pc:sldMk cId="2238719008" sldId="318"/>
            <ac:spMk id="19" creationId="{43FF57D4-9AAE-79DB-B921-FE02DFF362F9}"/>
          </ac:spMkLst>
        </pc:spChg>
        <pc:spChg chg="mod">
          <ac:chgData name="Mario Martinez" userId="3a8698ea-445f-4751-a923-c95ba728fd8c" providerId="ADAL" clId="{4758233D-D7AD-4442-BB17-AA434344134E}" dt="2025-03-10T15:42:57.480" v="3007"/>
          <ac:spMkLst>
            <pc:docMk/>
            <pc:sldMk cId="2238719008" sldId="318"/>
            <ac:spMk id="23" creationId="{A4E8160B-4A8C-008D-8D96-98FD8B6960B2}"/>
          </ac:spMkLst>
        </pc:spChg>
        <pc:spChg chg="mod">
          <ac:chgData name="Mario Martinez" userId="3a8698ea-445f-4751-a923-c95ba728fd8c" providerId="ADAL" clId="{4758233D-D7AD-4442-BB17-AA434344134E}" dt="2025-03-10T15:42:57.480" v="3007"/>
          <ac:spMkLst>
            <pc:docMk/>
            <pc:sldMk cId="2238719008" sldId="318"/>
            <ac:spMk id="24" creationId="{FD9C62D7-7879-6AE3-0E9B-06C8CA6CDB19}"/>
          </ac:spMkLst>
        </pc:spChg>
        <pc:spChg chg="mod">
          <ac:chgData name="Mario Martinez" userId="3a8698ea-445f-4751-a923-c95ba728fd8c" providerId="ADAL" clId="{4758233D-D7AD-4442-BB17-AA434344134E}" dt="2025-03-10T15:42:57.480" v="3007"/>
          <ac:spMkLst>
            <pc:docMk/>
            <pc:sldMk cId="2238719008" sldId="318"/>
            <ac:spMk id="28" creationId="{32FCD8CE-0C5F-AE2C-50CC-ADED9D831FFB}"/>
          </ac:spMkLst>
        </pc:spChg>
        <pc:spChg chg="mod">
          <ac:chgData name="Mario Martinez" userId="3a8698ea-445f-4751-a923-c95ba728fd8c" providerId="ADAL" clId="{4758233D-D7AD-4442-BB17-AA434344134E}" dt="2025-03-10T15:42:57.480" v="3007"/>
          <ac:spMkLst>
            <pc:docMk/>
            <pc:sldMk cId="2238719008" sldId="318"/>
            <ac:spMk id="29" creationId="{CB1094B8-FB25-16EB-0CB1-7BE9196BF4B9}"/>
          </ac:spMkLst>
        </pc:spChg>
        <pc:picChg chg="add mod">
          <ac:chgData name="Mario Martinez" userId="3a8698ea-445f-4751-a923-c95ba728fd8c" providerId="ADAL" clId="{4758233D-D7AD-4442-BB17-AA434344134E}" dt="2025-03-10T15:44:47.192" v="3174" actId="1076"/>
          <ac:picMkLst>
            <pc:docMk/>
            <pc:sldMk cId="2238719008" sldId="318"/>
            <ac:picMk id="30" creationId="{B0214809-563D-0F3F-AA1C-2518635F398D}"/>
          </ac:picMkLst>
        </pc:picChg>
      </pc:sldChg>
      <pc:sldChg chg="addSp delSp modSp add mod">
        <pc:chgData name="Mario Martinez" userId="3a8698ea-445f-4751-a923-c95ba728fd8c" providerId="ADAL" clId="{4758233D-D7AD-4442-BB17-AA434344134E}" dt="2025-03-10T17:35:54.351" v="4639" actId="1076"/>
        <pc:sldMkLst>
          <pc:docMk/>
          <pc:sldMk cId="1595318619" sldId="319"/>
        </pc:sldMkLst>
        <pc:spChg chg="mod">
          <ac:chgData name="Mario Martinez" userId="3a8698ea-445f-4751-a923-c95ba728fd8c" providerId="ADAL" clId="{4758233D-D7AD-4442-BB17-AA434344134E}" dt="2025-03-10T17:35:47.737" v="4635" actId="20577"/>
          <ac:spMkLst>
            <pc:docMk/>
            <pc:sldMk cId="1595318619" sldId="319"/>
            <ac:spMk id="3" creationId="{EA98F393-3FB2-5B7E-A683-2D7A43E3C402}"/>
          </ac:spMkLst>
        </pc:spChg>
        <pc:spChg chg="add mod">
          <ac:chgData name="Mario Martinez" userId="3a8698ea-445f-4751-a923-c95ba728fd8c" providerId="ADAL" clId="{4758233D-D7AD-4442-BB17-AA434344134E}" dt="2025-03-10T16:35:53.705" v="4546" actId="1076"/>
          <ac:spMkLst>
            <pc:docMk/>
            <pc:sldMk cId="1595318619" sldId="319"/>
            <ac:spMk id="4" creationId="{9F74EE52-5597-A085-8793-7A1199988F7E}"/>
          </ac:spMkLst>
        </pc:spChg>
        <pc:picChg chg="add mod">
          <ac:chgData name="Mario Martinez" userId="3a8698ea-445f-4751-a923-c95ba728fd8c" providerId="ADAL" clId="{4758233D-D7AD-4442-BB17-AA434344134E}" dt="2025-03-10T17:35:54.351" v="4639" actId="1076"/>
          <ac:picMkLst>
            <pc:docMk/>
            <pc:sldMk cId="1595318619" sldId="319"/>
            <ac:picMk id="6" creationId="{A45E4E45-7845-3BEA-743A-FD7A9A268806}"/>
          </ac:picMkLst>
        </pc:picChg>
        <pc:picChg chg="add mod">
          <ac:chgData name="Mario Martinez" userId="3a8698ea-445f-4751-a923-c95ba728fd8c" providerId="ADAL" clId="{4758233D-D7AD-4442-BB17-AA434344134E}" dt="2025-03-10T17:35:53.486" v="4638" actId="1076"/>
          <ac:picMkLst>
            <pc:docMk/>
            <pc:sldMk cId="1595318619" sldId="319"/>
            <ac:picMk id="8" creationId="{09785AA1-39A5-D894-2AEC-B217E782E2AE}"/>
          </ac:picMkLst>
        </pc:picChg>
        <pc:picChg chg="add del mod">
          <ac:chgData name="Mario Martinez" userId="3a8698ea-445f-4751-a923-c95ba728fd8c" providerId="ADAL" clId="{4758233D-D7AD-4442-BB17-AA434344134E}" dt="2025-03-10T17:35:51.094" v="4637" actId="478"/>
          <ac:picMkLst>
            <pc:docMk/>
            <pc:sldMk cId="1595318619" sldId="319"/>
            <ac:picMk id="10" creationId="{20484882-6D57-FCE0-D078-1910C9642FD7}"/>
          </ac:picMkLst>
        </pc:picChg>
      </pc:sldChg>
      <pc:sldChg chg="addSp delSp modSp add mod">
        <pc:chgData name="Mario Martinez" userId="3a8698ea-445f-4751-a923-c95ba728fd8c" providerId="ADAL" clId="{4758233D-D7AD-4442-BB17-AA434344134E}" dt="2025-03-10T17:36:56.439" v="4651" actId="14100"/>
        <pc:sldMkLst>
          <pc:docMk/>
          <pc:sldMk cId="3578432164" sldId="320"/>
        </pc:sldMkLst>
        <pc:spChg chg="mod">
          <ac:chgData name="Mario Martinez" userId="3a8698ea-445f-4751-a923-c95ba728fd8c" providerId="ADAL" clId="{4758233D-D7AD-4442-BB17-AA434344134E}" dt="2025-03-10T17:36:23.355" v="4644"/>
          <ac:spMkLst>
            <pc:docMk/>
            <pc:sldMk cId="3578432164" sldId="320"/>
            <ac:spMk id="3" creationId="{7461ACAA-E206-5947-DE0C-F1B70D512764}"/>
          </ac:spMkLst>
        </pc:spChg>
        <pc:spChg chg="mod">
          <ac:chgData name="Mario Martinez" userId="3a8698ea-445f-4751-a923-c95ba728fd8c" providerId="ADAL" clId="{4758233D-D7AD-4442-BB17-AA434344134E}" dt="2025-03-10T17:36:26.456" v="4645" actId="1076"/>
          <ac:spMkLst>
            <pc:docMk/>
            <pc:sldMk cId="3578432164" sldId="320"/>
            <ac:spMk id="4" creationId="{A4FBA513-F60C-43A3-8086-DA3631E8EBD4}"/>
          </ac:spMkLst>
        </pc:spChg>
        <pc:picChg chg="del">
          <ac:chgData name="Mario Martinez" userId="3a8698ea-445f-4751-a923-c95ba728fd8c" providerId="ADAL" clId="{4758233D-D7AD-4442-BB17-AA434344134E}" dt="2025-03-10T17:36:45.056" v="4648" actId="478"/>
          <ac:picMkLst>
            <pc:docMk/>
            <pc:sldMk cId="3578432164" sldId="320"/>
            <ac:picMk id="6" creationId="{7263E8BC-C7A2-5B0E-45CD-A7F3CA4154AC}"/>
          </ac:picMkLst>
        </pc:picChg>
        <pc:picChg chg="add mod">
          <ac:chgData name="Mario Martinez" userId="3a8698ea-445f-4751-a923-c95ba728fd8c" providerId="ADAL" clId="{4758233D-D7AD-4442-BB17-AA434344134E}" dt="2025-03-10T17:36:56.439" v="4651" actId="14100"/>
          <ac:picMkLst>
            <pc:docMk/>
            <pc:sldMk cId="3578432164" sldId="320"/>
            <ac:picMk id="7" creationId="{2E344307-C13A-D473-E41A-9533660E496E}"/>
          </ac:picMkLst>
        </pc:picChg>
        <pc:picChg chg="mod">
          <ac:chgData name="Mario Martinez" userId="3a8698ea-445f-4751-a923-c95ba728fd8c" providerId="ADAL" clId="{4758233D-D7AD-4442-BB17-AA434344134E}" dt="2025-03-10T17:36:28.359" v="4646" actId="1076"/>
          <ac:picMkLst>
            <pc:docMk/>
            <pc:sldMk cId="3578432164" sldId="320"/>
            <ac:picMk id="8" creationId="{3C8B2B1E-024E-9DDA-4A9C-08CC9517039A}"/>
          </ac:picMkLst>
        </pc:picChg>
        <pc:picChg chg="mod">
          <ac:chgData name="Mario Martinez" userId="3a8698ea-445f-4751-a923-c95ba728fd8c" providerId="ADAL" clId="{4758233D-D7AD-4442-BB17-AA434344134E}" dt="2025-03-10T17:36:29.479" v="4647" actId="1076"/>
          <ac:picMkLst>
            <pc:docMk/>
            <pc:sldMk cId="3578432164" sldId="320"/>
            <ac:picMk id="10" creationId="{65F3DDA0-188A-5B8F-EAC7-404C10114E0E}"/>
          </ac:picMkLst>
        </pc:picChg>
      </pc:sldChg>
      <pc:sldChg chg="add del">
        <pc:chgData name="Mario Martinez" userId="3a8698ea-445f-4751-a923-c95ba728fd8c" providerId="ADAL" clId="{4758233D-D7AD-4442-BB17-AA434344134E}" dt="2025-03-10T16:31:44.409" v="4529"/>
        <pc:sldMkLst>
          <pc:docMk/>
          <pc:sldMk cId="4206567490" sldId="320"/>
        </pc:sldMkLst>
      </pc:sldChg>
      <pc:sldChg chg="addSp delSp modSp new mod">
        <pc:chgData name="Mario Martinez" userId="3a8698ea-445f-4751-a923-c95ba728fd8c" providerId="ADAL" clId="{4758233D-D7AD-4442-BB17-AA434344134E}" dt="2025-03-10T17:55:18.789" v="5553" actId="20577"/>
        <pc:sldMkLst>
          <pc:docMk/>
          <pc:sldMk cId="650290547" sldId="321"/>
        </pc:sldMkLst>
        <pc:spChg chg="mod">
          <ac:chgData name="Mario Martinez" userId="3a8698ea-445f-4751-a923-c95ba728fd8c" providerId="ADAL" clId="{4758233D-D7AD-4442-BB17-AA434344134E}" dt="2025-03-10T17:51:53.199" v="5262" actId="20577"/>
          <ac:spMkLst>
            <pc:docMk/>
            <pc:sldMk cId="650290547" sldId="321"/>
            <ac:spMk id="2" creationId="{AF33C7DB-06F0-1345-36FF-6DB5AE31B4F8}"/>
          </ac:spMkLst>
        </pc:spChg>
        <pc:spChg chg="del">
          <ac:chgData name="Mario Martinez" userId="3a8698ea-445f-4751-a923-c95ba728fd8c" providerId="ADAL" clId="{4758233D-D7AD-4442-BB17-AA434344134E}" dt="2025-03-10T17:52:06.266" v="5263" actId="22"/>
          <ac:spMkLst>
            <pc:docMk/>
            <pc:sldMk cId="650290547" sldId="321"/>
            <ac:spMk id="3" creationId="{606C60B6-0648-05A9-7511-F29E5C41CC77}"/>
          </ac:spMkLst>
        </pc:spChg>
        <pc:spChg chg="mod">
          <ac:chgData name="Mario Martinez" userId="3a8698ea-445f-4751-a923-c95ba728fd8c" providerId="ADAL" clId="{4758233D-D7AD-4442-BB17-AA434344134E}" dt="2025-03-10T17:55:18.789" v="5553" actId="20577"/>
          <ac:spMkLst>
            <pc:docMk/>
            <pc:sldMk cId="650290547" sldId="321"/>
            <ac:spMk id="4" creationId="{04CFD96B-459E-EBA2-2F52-191C6CD6D1FE}"/>
          </ac:spMkLst>
        </pc:spChg>
        <pc:picChg chg="add mod ord">
          <ac:chgData name="Mario Martinez" userId="3a8698ea-445f-4751-a923-c95ba728fd8c" providerId="ADAL" clId="{4758233D-D7AD-4442-BB17-AA434344134E}" dt="2025-03-10T17:52:35.237" v="5273" actId="1076"/>
          <ac:picMkLst>
            <pc:docMk/>
            <pc:sldMk cId="650290547" sldId="321"/>
            <ac:picMk id="6" creationId="{4A2E9833-25F9-9167-C728-3F8E98E02B60}"/>
          </ac:picMkLst>
        </pc:picChg>
        <pc:picChg chg="add mod">
          <ac:chgData name="Mario Martinez" userId="3a8698ea-445f-4751-a923-c95ba728fd8c" providerId="ADAL" clId="{4758233D-D7AD-4442-BB17-AA434344134E}" dt="2025-03-10T17:52:34.006" v="5272" actId="1076"/>
          <ac:picMkLst>
            <pc:docMk/>
            <pc:sldMk cId="650290547" sldId="321"/>
            <ac:picMk id="8" creationId="{34446F12-F000-BE19-43F0-B224197D14B5}"/>
          </ac:picMkLst>
        </pc:picChg>
      </pc:sldChg>
      <pc:sldChg chg="addSp delSp modSp add mod">
        <pc:chgData name="Mario Martinez" userId="3a8698ea-445f-4751-a923-c95ba728fd8c" providerId="ADAL" clId="{4758233D-D7AD-4442-BB17-AA434344134E}" dt="2025-03-10T18:01:46.274" v="5914" actId="27636"/>
        <pc:sldMkLst>
          <pc:docMk/>
          <pc:sldMk cId="1662498436" sldId="322"/>
        </pc:sldMkLst>
        <pc:spChg chg="mod">
          <ac:chgData name="Mario Martinez" userId="3a8698ea-445f-4751-a923-c95ba728fd8c" providerId="ADAL" clId="{4758233D-D7AD-4442-BB17-AA434344134E}" dt="2025-03-10T18:01:46.274" v="5914" actId="27636"/>
          <ac:spMkLst>
            <pc:docMk/>
            <pc:sldMk cId="1662498436" sldId="322"/>
            <ac:spMk id="2" creationId="{E336866B-474C-91E6-2B97-543B5C0013A1}"/>
          </ac:spMkLst>
        </pc:spChg>
        <pc:spChg chg="mod">
          <ac:chgData name="Mario Martinez" userId="3a8698ea-445f-4751-a923-c95ba728fd8c" providerId="ADAL" clId="{4758233D-D7AD-4442-BB17-AA434344134E}" dt="2025-03-10T17:55:20.383" v="5554" actId="20577"/>
          <ac:spMkLst>
            <pc:docMk/>
            <pc:sldMk cId="1662498436" sldId="322"/>
            <ac:spMk id="4" creationId="{F6CD9EBC-D59F-A673-9149-9931C28DF679}"/>
          </ac:spMkLst>
        </pc:spChg>
        <pc:spChg chg="add del mod">
          <ac:chgData name="Mario Martinez" userId="3a8698ea-445f-4751-a923-c95ba728fd8c" providerId="ADAL" clId="{4758233D-D7AD-4442-BB17-AA434344134E}" dt="2025-03-10T17:56:09.844" v="5641" actId="22"/>
          <ac:spMkLst>
            <pc:docMk/>
            <pc:sldMk cId="1662498436" sldId="322"/>
            <ac:spMk id="9" creationId="{066140B2-684D-C775-849B-38C973A5A034}"/>
          </ac:spMkLst>
        </pc:spChg>
        <pc:picChg chg="add mod">
          <ac:chgData name="Mario Martinez" userId="3a8698ea-445f-4751-a923-c95ba728fd8c" providerId="ADAL" clId="{4758233D-D7AD-4442-BB17-AA434344134E}" dt="2025-03-10T18:00:31.317" v="5796" actId="1076"/>
          <ac:picMkLst>
            <pc:docMk/>
            <pc:sldMk cId="1662498436" sldId="322"/>
            <ac:picMk id="5" creationId="{77D62F85-FF14-413C-0B37-3DF80287D6D1}"/>
          </ac:picMkLst>
        </pc:picChg>
        <pc:picChg chg="del">
          <ac:chgData name="Mario Martinez" userId="3a8698ea-445f-4751-a923-c95ba728fd8c" providerId="ADAL" clId="{4758233D-D7AD-4442-BB17-AA434344134E}" dt="2025-03-10T17:56:06.252" v="5639" actId="478"/>
          <ac:picMkLst>
            <pc:docMk/>
            <pc:sldMk cId="1662498436" sldId="322"/>
            <ac:picMk id="6" creationId="{1B7DB633-9727-B489-C22B-A503C110BD4F}"/>
          </ac:picMkLst>
        </pc:picChg>
        <pc:picChg chg="del">
          <ac:chgData name="Mario Martinez" userId="3a8698ea-445f-4751-a923-c95ba728fd8c" providerId="ADAL" clId="{4758233D-D7AD-4442-BB17-AA434344134E}" dt="2025-03-10T17:56:08.249" v="5640" actId="478"/>
          <ac:picMkLst>
            <pc:docMk/>
            <pc:sldMk cId="1662498436" sldId="322"/>
            <ac:picMk id="8" creationId="{86619003-DFD1-40E1-C142-E98C28772290}"/>
          </ac:picMkLst>
        </pc:picChg>
        <pc:picChg chg="add mod ord">
          <ac:chgData name="Mario Martinez" userId="3a8698ea-445f-4751-a923-c95ba728fd8c" providerId="ADAL" clId="{4758233D-D7AD-4442-BB17-AA434344134E}" dt="2025-03-10T17:59:18.029" v="5791" actId="1076"/>
          <ac:picMkLst>
            <pc:docMk/>
            <pc:sldMk cId="1662498436" sldId="322"/>
            <ac:picMk id="11" creationId="{2AE4C66D-7DA9-4C3E-8445-98BAFDCEBE25}"/>
          </ac:picMkLst>
        </pc:picChg>
        <pc:picChg chg="add del mod">
          <ac:chgData name="Mario Martinez" userId="3a8698ea-445f-4751-a923-c95ba728fd8c" providerId="ADAL" clId="{4758233D-D7AD-4442-BB17-AA434344134E}" dt="2025-03-10T17:57:38.288" v="5780" actId="478"/>
          <ac:picMkLst>
            <pc:docMk/>
            <pc:sldMk cId="1662498436" sldId="322"/>
            <ac:picMk id="13" creationId="{B4191FA3-2F77-4099-46BE-E13714D203C2}"/>
          </ac:picMkLst>
        </pc:picChg>
        <pc:picChg chg="add mod">
          <ac:chgData name="Mario Martinez" userId="3a8698ea-445f-4751-a923-c95ba728fd8c" providerId="ADAL" clId="{4758233D-D7AD-4442-BB17-AA434344134E}" dt="2025-03-10T18:00:42.345" v="5799" actId="1076"/>
          <ac:picMkLst>
            <pc:docMk/>
            <pc:sldMk cId="1662498436" sldId="322"/>
            <ac:picMk id="15" creationId="{39805263-072C-096A-746C-1FAD7339D20C}"/>
          </ac:picMkLst>
        </pc:picChg>
      </pc:sldChg>
      <pc:sldChg chg="add del">
        <pc:chgData name="Mario Martinez" userId="3a8698ea-445f-4751-a923-c95ba728fd8c" providerId="ADAL" clId="{4758233D-D7AD-4442-BB17-AA434344134E}" dt="2025-03-10T17:53:32.137" v="5358"/>
        <pc:sldMkLst>
          <pc:docMk/>
          <pc:sldMk cId="60742559" sldId="32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F5052C-C8E8-4D67-98E5-06644B8CFBF1}" type="datetimeFigureOut">
              <a:rPr lang="en-GB" smtClean="0"/>
              <a:t>10/03/2025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123B51-D011-490A-9256-C2B95DA3B35F}" type="slidenum">
              <a:rPr lang="en-GB" smtClean="0"/>
              <a:t>‹#›</a:t>
            </a:fld>
            <a:endParaRPr lang="en-GB"/>
          </a:p>
        </p:txBody>
      </p:sp>
    </p:spTree>
    <p:extLst>
      <p:ext uri="{BB962C8B-B14F-4D97-AF65-F5344CB8AC3E}">
        <p14:creationId xmlns:p14="http://schemas.microsoft.com/office/powerpoint/2010/main" val="183232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Note: Mexico course has V1, but the new robots will be V2</a:t>
            </a:r>
          </a:p>
          <a:p>
            <a:pPr marL="171450" indent="-171450">
              <a:buFontTx/>
              <a:buChar char="-"/>
            </a:pPr>
            <a:r>
              <a:rPr lang="en-GB" dirty="0"/>
              <a:t>For control of low level, low power components such as motors and encoders</a:t>
            </a:r>
          </a:p>
          <a:p>
            <a:pPr marL="171450" indent="-171450">
              <a:buFontTx/>
              <a:buChar char="-"/>
            </a:pPr>
            <a:r>
              <a:rPr lang="en-GB" dirty="0"/>
              <a:t>DC-DC convertor provides the voltages necessary for all onboard components</a:t>
            </a:r>
          </a:p>
          <a:p>
            <a:pPr marL="171450" indent="-171450">
              <a:buFontTx/>
              <a:buChar char="-"/>
            </a:pPr>
            <a:r>
              <a:rPr lang="en-GB" dirty="0"/>
              <a:t>Screen by default displays information such as motor speeds, sonar distance, and connection details</a:t>
            </a:r>
          </a:p>
        </p:txBody>
      </p:sp>
      <p:sp>
        <p:nvSpPr>
          <p:cNvPr id="4" name="Slide Number Placeholder 3"/>
          <p:cNvSpPr>
            <a:spLocks noGrp="1"/>
          </p:cNvSpPr>
          <p:nvPr>
            <p:ph type="sldNum" sz="quarter" idx="5"/>
          </p:nvPr>
        </p:nvSpPr>
        <p:spPr/>
        <p:txBody>
          <a:bodyPr/>
          <a:lstStyle/>
          <a:p>
            <a:fld id="{E6263D67-EF4C-8247-91B6-64C2A295C9AC}" type="slidenum">
              <a:rPr lang="en-US" smtClean="0"/>
              <a:t>7</a:t>
            </a:fld>
            <a:endParaRPr lang="en-US" dirty="0"/>
          </a:p>
        </p:txBody>
      </p:sp>
    </p:spTree>
    <p:extLst>
      <p:ext uri="{BB962C8B-B14F-4D97-AF65-F5344CB8AC3E}">
        <p14:creationId xmlns:p14="http://schemas.microsoft.com/office/powerpoint/2010/main" val="340156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These resources are available from this repository, featuring full installation instructions, however the necessary packages are pre-installed on the Puzzzlebot-002 image</a:t>
            </a:r>
          </a:p>
          <a:p>
            <a:pPr marL="171450" indent="-171450">
              <a:buFontTx/>
              <a:buChar char="-"/>
            </a:pPr>
            <a:r>
              <a:rPr lang="en-GB" dirty="0"/>
              <a:t>Mini-task – preview the camera – The camera feed should appear on their screen</a:t>
            </a:r>
          </a:p>
        </p:txBody>
      </p:sp>
      <p:sp>
        <p:nvSpPr>
          <p:cNvPr id="4" name="Slide Number Placeholder 3"/>
          <p:cNvSpPr>
            <a:spLocks noGrp="1"/>
          </p:cNvSpPr>
          <p:nvPr>
            <p:ph type="sldNum" sz="quarter" idx="5"/>
          </p:nvPr>
        </p:nvSpPr>
        <p:spPr/>
        <p:txBody>
          <a:bodyPr/>
          <a:lstStyle/>
          <a:p>
            <a:fld id="{E6263D67-EF4C-8247-91B6-64C2A295C9AC}" type="slidenum">
              <a:rPr lang="en-US" smtClean="0"/>
              <a:t>35</a:t>
            </a:fld>
            <a:endParaRPr lang="en-US" dirty="0"/>
          </a:p>
        </p:txBody>
      </p:sp>
    </p:spTree>
    <p:extLst>
      <p:ext uri="{BB962C8B-B14F-4D97-AF65-F5344CB8AC3E}">
        <p14:creationId xmlns:p14="http://schemas.microsoft.com/office/powerpoint/2010/main" val="346645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69682-884F-93A6-9620-CBA91DBB4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5EB905-AFDD-FB98-D0CB-251BBE3EEC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5BB15-A8BA-7F73-AAF8-B8BAD32C33ED}"/>
              </a:ext>
            </a:extLst>
          </p:cNvPr>
          <p:cNvSpPr>
            <a:spLocks noGrp="1"/>
          </p:cNvSpPr>
          <p:nvPr>
            <p:ph type="body" idx="1"/>
          </p:nvPr>
        </p:nvSpPr>
        <p:spPr/>
        <p:txBody>
          <a:bodyPr/>
          <a:lstStyle/>
          <a:p>
            <a:pPr marL="171450" indent="-171450">
              <a:buFontTx/>
              <a:buChar char="-"/>
            </a:pPr>
            <a:r>
              <a:rPr lang="en-GB" dirty="0"/>
              <a:t>These resources are available from this repository, featuring full installation instructions, however the necessary packages are pre-installed on the Puzzzlebot-002 image</a:t>
            </a:r>
          </a:p>
          <a:p>
            <a:pPr marL="171450" indent="-171450">
              <a:buFontTx/>
              <a:buChar char="-"/>
            </a:pPr>
            <a:r>
              <a:rPr lang="en-GB" dirty="0"/>
              <a:t>Mini-task – preview the camera – The camera feed should appear on their screen</a:t>
            </a:r>
          </a:p>
        </p:txBody>
      </p:sp>
      <p:sp>
        <p:nvSpPr>
          <p:cNvPr id="4" name="Slide Number Placeholder 3">
            <a:extLst>
              <a:ext uri="{FF2B5EF4-FFF2-40B4-BE49-F238E27FC236}">
                <a16:creationId xmlns:a16="http://schemas.microsoft.com/office/drawing/2014/main" id="{DCBC9534-4B3D-8EC6-2167-D224BA1F0F98}"/>
              </a:ext>
            </a:extLst>
          </p:cNvPr>
          <p:cNvSpPr>
            <a:spLocks noGrp="1"/>
          </p:cNvSpPr>
          <p:nvPr>
            <p:ph type="sldNum" sz="quarter" idx="5"/>
          </p:nvPr>
        </p:nvSpPr>
        <p:spPr/>
        <p:txBody>
          <a:bodyPr/>
          <a:lstStyle/>
          <a:p>
            <a:fld id="{E6263D67-EF4C-8247-91B6-64C2A295C9AC}" type="slidenum">
              <a:rPr lang="en-US" smtClean="0"/>
              <a:t>36</a:t>
            </a:fld>
            <a:endParaRPr lang="en-US" dirty="0"/>
          </a:p>
        </p:txBody>
      </p:sp>
    </p:spTree>
    <p:extLst>
      <p:ext uri="{BB962C8B-B14F-4D97-AF65-F5344CB8AC3E}">
        <p14:creationId xmlns:p14="http://schemas.microsoft.com/office/powerpoint/2010/main" val="2569761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3E47C-04E7-C82A-5350-A2CA28F854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320C28-EAD8-E080-0EF7-1D046C30D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3E965-0ED0-D7C9-D182-7D1FECCE638E}"/>
              </a:ext>
            </a:extLst>
          </p:cNvPr>
          <p:cNvSpPr>
            <a:spLocks noGrp="1"/>
          </p:cNvSpPr>
          <p:nvPr>
            <p:ph type="body" idx="1"/>
          </p:nvPr>
        </p:nvSpPr>
        <p:spPr/>
        <p:txBody>
          <a:bodyPr/>
          <a:lstStyle/>
          <a:p>
            <a:pPr marL="171450" indent="-171450">
              <a:buFontTx/>
              <a:buChar char="-"/>
            </a:pPr>
            <a:r>
              <a:rPr lang="en-GB" dirty="0"/>
              <a:t>These resources are available from this repository, featuring full installation instructions, however the necessary packages are pre-installed on the Puzzzlebot-002 image</a:t>
            </a:r>
          </a:p>
          <a:p>
            <a:pPr marL="171450" indent="-171450">
              <a:buFontTx/>
              <a:buChar char="-"/>
            </a:pPr>
            <a:r>
              <a:rPr lang="en-GB" dirty="0"/>
              <a:t>Mini-task – preview the camera – The camera feed should appear on their screen</a:t>
            </a:r>
          </a:p>
        </p:txBody>
      </p:sp>
      <p:sp>
        <p:nvSpPr>
          <p:cNvPr id="4" name="Slide Number Placeholder 3">
            <a:extLst>
              <a:ext uri="{FF2B5EF4-FFF2-40B4-BE49-F238E27FC236}">
                <a16:creationId xmlns:a16="http://schemas.microsoft.com/office/drawing/2014/main" id="{F7C6B9B3-7C38-5733-AB36-1E0D7DB96C5E}"/>
              </a:ext>
            </a:extLst>
          </p:cNvPr>
          <p:cNvSpPr>
            <a:spLocks noGrp="1"/>
          </p:cNvSpPr>
          <p:nvPr>
            <p:ph type="sldNum" sz="quarter" idx="5"/>
          </p:nvPr>
        </p:nvSpPr>
        <p:spPr/>
        <p:txBody>
          <a:bodyPr/>
          <a:lstStyle/>
          <a:p>
            <a:fld id="{E6263D67-EF4C-8247-91B6-64C2A295C9AC}" type="slidenum">
              <a:rPr lang="en-US" smtClean="0"/>
              <a:t>37</a:t>
            </a:fld>
            <a:endParaRPr lang="en-US" dirty="0"/>
          </a:p>
        </p:txBody>
      </p:sp>
    </p:spTree>
    <p:extLst>
      <p:ext uri="{BB962C8B-B14F-4D97-AF65-F5344CB8AC3E}">
        <p14:creationId xmlns:p14="http://schemas.microsoft.com/office/powerpoint/2010/main" val="1011152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6263D67-EF4C-8247-91B6-64C2A295C9AC}" type="slidenum">
              <a:rPr lang="en-US" smtClean="0"/>
              <a:t>42</a:t>
            </a:fld>
            <a:endParaRPr lang="en-US" dirty="0"/>
          </a:p>
        </p:txBody>
      </p:sp>
    </p:spTree>
    <p:extLst>
      <p:ext uri="{BB962C8B-B14F-4D97-AF65-F5344CB8AC3E}">
        <p14:creationId xmlns:p14="http://schemas.microsoft.com/office/powerpoint/2010/main" val="1966348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With Puzzlebot, the ROS Master runs on the </a:t>
            </a:r>
            <a:r>
              <a:rPr lang="en-GB" dirty="0" err="1"/>
              <a:t>puzzlebot</a:t>
            </a:r>
            <a:r>
              <a:rPr lang="en-GB" dirty="0"/>
              <a:t>, so the external PC must be directed to that master. </a:t>
            </a:r>
          </a:p>
          <a:p>
            <a:pPr marL="171450" indent="-171450">
              <a:buFontTx/>
              <a:buChar char="-"/>
            </a:pPr>
            <a:r>
              <a:rPr lang="en-GB" dirty="0"/>
              <a:t>This enables remote control of the </a:t>
            </a:r>
            <a:r>
              <a:rPr lang="en-GB" dirty="0" err="1"/>
              <a:t>puzzlebot</a:t>
            </a:r>
            <a:r>
              <a:rPr lang="en-GB" dirty="0"/>
              <a:t> and debugging of the Jetson code, without needing to connect the jetson to a monitor/keyboard</a:t>
            </a:r>
          </a:p>
          <a:p>
            <a:pPr marL="171450" indent="-171450">
              <a:buFontTx/>
              <a:buChar char="-"/>
            </a:pPr>
            <a:r>
              <a:rPr lang="en-GB" dirty="0"/>
              <a:t>Mention </a:t>
            </a:r>
            <a:r>
              <a:rPr lang="en-GB" dirty="0" err="1"/>
              <a:t>ROS_Hostname</a:t>
            </a:r>
            <a:r>
              <a:rPr lang="en-GB" dirty="0"/>
              <a:t> – with more devices, referring to each by IP can be confusing, so ROS hostname provides a way to give each device a name</a:t>
            </a:r>
          </a:p>
        </p:txBody>
      </p:sp>
      <p:sp>
        <p:nvSpPr>
          <p:cNvPr id="4" name="Slide Number Placeholder 3"/>
          <p:cNvSpPr>
            <a:spLocks noGrp="1"/>
          </p:cNvSpPr>
          <p:nvPr>
            <p:ph type="sldNum" sz="quarter" idx="5"/>
          </p:nvPr>
        </p:nvSpPr>
        <p:spPr/>
        <p:txBody>
          <a:bodyPr/>
          <a:lstStyle/>
          <a:p>
            <a:fld id="{E6263D67-EF4C-8247-91B6-64C2A295C9AC}" type="slidenum">
              <a:rPr lang="en-US" smtClean="0"/>
              <a:t>44</a:t>
            </a:fld>
            <a:endParaRPr lang="en-US" dirty="0"/>
          </a:p>
        </p:txBody>
      </p:sp>
    </p:spTree>
    <p:extLst>
      <p:ext uri="{BB962C8B-B14F-4D97-AF65-F5344CB8AC3E}">
        <p14:creationId xmlns:p14="http://schemas.microsoft.com/office/powerpoint/2010/main" val="1383758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With Puzzlebot, the ROS Master runs on the </a:t>
            </a:r>
            <a:r>
              <a:rPr lang="en-GB" dirty="0" err="1"/>
              <a:t>puzzlebot</a:t>
            </a:r>
            <a:r>
              <a:rPr lang="en-GB" dirty="0"/>
              <a:t>, so the external PC must be directed to that master. </a:t>
            </a:r>
          </a:p>
          <a:p>
            <a:pPr marL="171450" indent="-171450">
              <a:buFontTx/>
              <a:buChar char="-"/>
            </a:pPr>
            <a:r>
              <a:rPr lang="en-GB" dirty="0"/>
              <a:t>This enables remote control of the </a:t>
            </a:r>
            <a:r>
              <a:rPr lang="en-GB" dirty="0" err="1"/>
              <a:t>puzzlebot</a:t>
            </a:r>
            <a:r>
              <a:rPr lang="en-GB" dirty="0"/>
              <a:t> and debugging of the Jetson code, without needing to connect the jetson to a monitor/keyboard</a:t>
            </a:r>
          </a:p>
          <a:p>
            <a:pPr marL="171450" indent="-171450">
              <a:buFontTx/>
              <a:buChar char="-"/>
            </a:pPr>
            <a:r>
              <a:rPr lang="en-GB" dirty="0"/>
              <a:t>Mention </a:t>
            </a:r>
            <a:r>
              <a:rPr lang="en-GB" dirty="0" err="1"/>
              <a:t>ROS_Hostname</a:t>
            </a:r>
            <a:r>
              <a:rPr lang="en-GB" dirty="0"/>
              <a:t> – with more devices, referring to each by IP can be confusing, so ROS hostname provides a way to give each device a name</a:t>
            </a:r>
          </a:p>
        </p:txBody>
      </p:sp>
      <p:sp>
        <p:nvSpPr>
          <p:cNvPr id="4" name="Slide Number Placeholder 3"/>
          <p:cNvSpPr>
            <a:spLocks noGrp="1"/>
          </p:cNvSpPr>
          <p:nvPr>
            <p:ph type="sldNum" sz="quarter" idx="5"/>
          </p:nvPr>
        </p:nvSpPr>
        <p:spPr/>
        <p:txBody>
          <a:bodyPr/>
          <a:lstStyle/>
          <a:p>
            <a:fld id="{E6263D67-EF4C-8247-91B6-64C2A295C9AC}" type="slidenum">
              <a:rPr lang="en-US" smtClean="0"/>
              <a:t>45</a:t>
            </a:fld>
            <a:endParaRPr lang="en-US" dirty="0"/>
          </a:p>
        </p:txBody>
      </p:sp>
    </p:spTree>
    <p:extLst>
      <p:ext uri="{BB962C8B-B14F-4D97-AF65-F5344CB8AC3E}">
        <p14:creationId xmlns:p14="http://schemas.microsoft.com/office/powerpoint/2010/main" val="2479988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imple Blu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545C5B81-6D3C-324B-1D70-12F6AA44804C}"/>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96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Simple Logo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127817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descr="Logo&#10;&#10;Description automatically generated">
            <a:extLst>
              <a:ext uri="{FF2B5EF4-FFF2-40B4-BE49-F238E27FC236}">
                <a16:creationId xmlns:a16="http://schemas.microsoft.com/office/drawing/2014/main" id="{3F2E9BD9-31F1-4DD0-ADA8-BBC83DFA5C0C}"/>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281249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Simple Logo White/Black 5">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6562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Blue/Whit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Tree>
    <p:extLst>
      <p:ext uri="{BB962C8B-B14F-4D97-AF65-F5344CB8AC3E}">
        <p14:creationId xmlns:p14="http://schemas.microsoft.com/office/powerpoint/2010/main" val="515585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sp>
        <p:nvSpPr>
          <p:cNvPr id="5" name="Arc 4">
            <a:extLst>
              <a:ext uri="{FF2B5EF4-FFF2-40B4-BE49-F238E27FC236}">
                <a16:creationId xmlns:a16="http://schemas.microsoft.com/office/drawing/2014/main" id="{0CD09993-40FE-D87D-E713-03530C1AD52C}"/>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788066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Blue/Black 3">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22815400-80B1-A44B-1B13-B0799E1E5655}"/>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633174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Black/White 4">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4" name="Picture 3" descr="Logo&#10;&#10;Description automatically generated">
            <a:extLst>
              <a:ext uri="{FF2B5EF4-FFF2-40B4-BE49-F238E27FC236}">
                <a16:creationId xmlns:a16="http://schemas.microsoft.com/office/drawing/2014/main" id="{311E6D7D-FA47-43C4-18B5-A38BE31725D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r="12509" b="28208"/>
          <a:stretch/>
        </p:blipFill>
        <p:spPr>
          <a:xfrm>
            <a:off x="5152292" y="1081454"/>
            <a:ext cx="7039708" cy="5776546"/>
          </a:xfrm>
          <a:prstGeom prst="rect">
            <a:avLst/>
          </a:prstGeom>
        </p:spPr>
      </p:pic>
    </p:spTree>
    <p:extLst>
      <p:ext uri="{BB962C8B-B14F-4D97-AF65-F5344CB8AC3E}">
        <p14:creationId xmlns:p14="http://schemas.microsoft.com/office/powerpoint/2010/main" val="8425318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 Slide White/Grey 5">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grpSp>
        <p:nvGrpSpPr>
          <p:cNvPr id="8" name="Group 7">
            <a:extLst>
              <a:ext uri="{FF2B5EF4-FFF2-40B4-BE49-F238E27FC236}">
                <a16:creationId xmlns:a16="http://schemas.microsoft.com/office/drawing/2014/main" id="{C00CF986-FD5A-5975-2EC8-F0EACE7041A6}"/>
              </a:ext>
            </a:extLst>
          </p:cNvPr>
          <p:cNvGrpSpPr/>
          <p:nvPr userDrawn="1"/>
        </p:nvGrpSpPr>
        <p:grpSpPr>
          <a:xfrm>
            <a:off x="5159912" y="1072085"/>
            <a:ext cx="7936447" cy="7920404"/>
            <a:chOff x="5159912" y="1072085"/>
            <a:chExt cx="7936447" cy="7920404"/>
          </a:xfrm>
        </p:grpSpPr>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5175955" y="1072085"/>
              <a:ext cx="7920404" cy="7920404"/>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889620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White/Grey Small Logo 6">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F0FC399-1E99-64E5-3C59-25E3AD9900B6}"/>
              </a:ext>
            </a:extLst>
          </p:cNvPr>
          <p:cNvSpPr txBox="1"/>
          <p:nvPr userDrawn="1"/>
        </p:nvSpPr>
        <p:spPr>
          <a:xfrm>
            <a:off x="304702" y="6234109"/>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hasCustomPrompt="1"/>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US" dirty="0"/>
              <a:t>Divider Slide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hasCustomPrompt="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Subtopic</a:t>
            </a:r>
            <a:endParaRPr lang="en-GB" dirty="0"/>
          </a:p>
        </p:txBody>
      </p:sp>
      <p:pic>
        <p:nvPicPr>
          <p:cNvPr id="5" name="Picture 4">
            <a:extLst>
              <a:ext uri="{FF2B5EF4-FFF2-40B4-BE49-F238E27FC236}">
                <a16:creationId xmlns:a16="http://schemas.microsoft.com/office/drawing/2014/main" id="{78369ACA-2F12-CB63-910E-229CF3B4A65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6" name="Arc 5">
            <a:extLst>
              <a:ext uri="{FF2B5EF4-FFF2-40B4-BE49-F238E27FC236}">
                <a16:creationId xmlns:a16="http://schemas.microsoft.com/office/drawing/2014/main" id="{AA18C82D-3997-C9C4-9292-DDEE574A48F2}"/>
              </a:ext>
            </a:extLst>
          </p:cNvPr>
          <p:cNvSpPr/>
          <p:nvPr userDrawn="1"/>
        </p:nvSpPr>
        <p:spPr>
          <a:xfrm rot="16200000">
            <a:off x="7220584" y="2758227"/>
            <a:ext cx="5612225" cy="5612225"/>
          </a:xfrm>
          <a:prstGeom prst="arc">
            <a:avLst>
              <a:gd name="adj1" fmla="val 14553369"/>
              <a:gd name="adj2" fmla="val 3028724"/>
            </a:avLst>
          </a:pr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82978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23785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Simple Blue 2">
    <p:spTree>
      <p:nvGrpSpPr>
        <p:cNvPr id="1" name=""/>
        <p:cNvGrpSpPr/>
        <p:nvPr/>
      </p:nvGrpSpPr>
      <p:grpSpPr>
        <a:xfrm>
          <a:off x="0" y="0"/>
          <a:ext cx="0" cy="0"/>
          <a:chOff x="0" y="0"/>
          <a:chExt cx="0" cy="0"/>
        </a:xfrm>
      </p:grpSpPr>
      <p:pic>
        <p:nvPicPr>
          <p:cNvPr id="7" name="Content Placeholder 3" descr="Diagram, engineering drawing&#10;&#10;Description automatically generated">
            <a:extLst>
              <a:ext uri="{FF2B5EF4-FFF2-40B4-BE49-F238E27FC236}">
                <a16:creationId xmlns:a16="http://schemas.microsoft.com/office/drawing/2014/main" id="{E9979AA6-E3C5-CBDB-656B-BBF3673289D0}"/>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0" name="TextBox 9">
            <a:extLst>
              <a:ext uri="{FF2B5EF4-FFF2-40B4-BE49-F238E27FC236}">
                <a16:creationId xmlns:a16="http://schemas.microsoft.com/office/drawing/2014/main" id="{15DC9C2A-0E96-B3DD-E72A-B658606A10BB}"/>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58958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6" name="Group 15">
            <a:extLst>
              <a:ext uri="{FF2B5EF4-FFF2-40B4-BE49-F238E27FC236}">
                <a16:creationId xmlns:a16="http://schemas.microsoft.com/office/drawing/2014/main" id="{264BDB03-EE9E-E849-B5B7-7F755201AD96}"/>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FD3C7453-7434-0F61-820C-861F0B51D33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F965FC7E-67B7-8CA6-E111-C3EE58075659}"/>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3912088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246F-D609-1C10-0EB3-9CF35C14BE22}"/>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AEF542D5-98E3-7038-3BFF-A5325C1D25DC}"/>
              </a:ext>
            </a:extLst>
          </p:cNvPr>
          <p:cNvSpPr>
            <a:spLocks noGrp="1"/>
          </p:cNvSpPr>
          <p:nvPr>
            <p:ph idx="1"/>
          </p:nvPr>
        </p:nvSpPr>
        <p:spPr>
          <a:xfrm>
            <a:off x="838200" y="1821396"/>
            <a:ext cx="4686300" cy="435556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27C9CCB5-FC8A-483F-915E-2A1D073877A4}"/>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5" name="Footer Placeholder 4">
            <a:extLst>
              <a:ext uri="{FF2B5EF4-FFF2-40B4-BE49-F238E27FC236}">
                <a16:creationId xmlns:a16="http://schemas.microsoft.com/office/drawing/2014/main" id="{0413F7E3-490D-2C48-1565-E6F2210447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B220CC-6F22-09A2-7E9D-DA486A432CAE}"/>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7" name="Picture 6" descr="Logo&#10;&#10;Description automatically generated">
            <a:extLst>
              <a:ext uri="{FF2B5EF4-FFF2-40B4-BE49-F238E27FC236}">
                <a16:creationId xmlns:a16="http://schemas.microsoft.com/office/drawing/2014/main" id="{DD1BAC43-B2E1-6547-0894-0809FAA6335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8" name="Picture 7">
            <a:extLst>
              <a:ext uri="{FF2B5EF4-FFF2-40B4-BE49-F238E27FC236}">
                <a16:creationId xmlns:a16="http://schemas.microsoft.com/office/drawing/2014/main" id="{15A586EE-FFC8-C208-98D9-142C9112AF12}"/>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9" name="Straight Connector 8">
            <a:extLst>
              <a:ext uri="{FF2B5EF4-FFF2-40B4-BE49-F238E27FC236}">
                <a16:creationId xmlns:a16="http://schemas.microsoft.com/office/drawing/2014/main" id="{52E1595E-1FBB-5E6B-0D28-2FE5224DF462}"/>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0" name="Picture Placeholder 2">
            <a:extLst>
              <a:ext uri="{FF2B5EF4-FFF2-40B4-BE49-F238E27FC236}">
                <a16:creationId xmlns:a16="http://schemas.microsoft.com/office/drawing/2014/main" id="{DE48A463-ECCE-6B5E-9715-FC07CD45CDBE}"/>
              </a:ext>
            </a:extLst>
          </p:cNvPr>
          <p:cNvSpPr>
            <a:spLocks noGrp="1"/>
          </p:cNvSpPr>
          <p:nvPr>
            <p:ph type="pic" idx="13"/>
          </p:nvPr>
        </p:nvSpPr>
        <p:spPr>
          <a:xfrm>
            <a:off x="5524500" y="1821396"/>
            <a:ext cx="6172200" cy="4351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Tree>
    <p:extLst>
      <p:ext uri="{BB962C8B-B14F-4D97-AF65-F5344CB8AC3E}">
        <p14:creationId xmlns:p14="http://schemas.microsoft.com/office/powerpoint/2010/main" val="3831344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6461179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838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6172200" y="1825625"/>
            <a:ext cx="5181600" cy="435133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8" name="Straight Connector 7">
            <a:extLst>
              <a:ext uri="{FF2B5EF4-FFF2-40B4-BE49-F238E27FC236}">
                <a16:creationId xmlns:a16="http://schemas.microsoft.com/office/drawing/2014/main" id="{4D21C370-4329-74F8-53D7-0F2867389B97}"/>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37C3A75D-A481-EE0C-754D-506C7D4C1C61}"/>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12" name="Group 11">
            <a:extLst>
              <a:ext uri="{FF2B5EF4-FFF2-40B4-BE49-F238E27FC236}">
                <a16:creationId xmlns:a16="http://schemas.microsoft.com/office/drawing/2014/main" id="{2B0B799A-35E1-5885-20B2-35BB5A3F278D}"/>
              </a:ext>
            </a:extLst>
          </p:cNvPr>
          <p:cNvGrpSpPr/>
          <p:nvPr userDrawn="1"/>
        </p:nvGrpSpPr>
        <p:grpSpPr>
          <a:xfrm>
            <a:off x="7209216" y="2758227"/>
            <a:ext cx="5623593" cy="5612225"/>
            <a:chOff x="7209216" y="2758227"/>
            <a:chExt cx="5623593" cy="5612225"/>
          </a:xfrm>
        </p:grpSpPr>
        <p:pic>
          <p:nvPicPr>
            <p:cNvPr id="13" name="Picture 12">
              <a:extLst>
                <a:ext uri="{FF2B5EF4-FFF2-40B4-BE49-F238E27FC236}">
                  <a16:creationId xmlns:a16="http://schemas.microsoft.com/office/drawing/2014/main" id="{66DD9644-D426-35AF-FB09-853CF8CECC0D}"/>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4" name="Arc 13">
              <a:extLst>
                <a:ext uri="{FF2B5EF4-FFF2-40B4-BE49-F238E27FC236}">
                  <a16:creationId xmlns:a16="http://schemas.microsoft.com/office/drawing/2014/main" id="{6F475831-7E53-2D67-970D-48331E632951}"/>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204742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Side Title Simp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1330418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Side Title Logo">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AE5F8-BA05-625A-5CFF-F73BCF9EB277}"/>
              </a:ext>
            </a:extLst>
          </p:cNvPr>
          <p:cNvSpPr>
            <a:spLocks noGrp="1"/>
          </p:cNvSpPr>
          <p:nvPr>
            <p:ph sz="half" idx="1"/>
          </p:nvPr>
        </p:nvSpPr>
        <p:spPr>
          <a:xfrm>
            <a:off x="2696638" y="1240628"/>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F0A3E5A6-FC4B-EB5C-90C8-333336869C33}"/>
              </a:ext>
            </a:extLst>
          </p:cNvPr>
          <p:cNvSpPr>
            <a:spLocks noGrp="1"/>
          </p:cNvSpPr>
          <p:nvPr>
            <p:ph sz="half" idx="2"/>
          </p:nvPr>
        </p:nvSpPr>
        <p:spPr>
          <a:xfrm>
            <a:off x="7246157" y="1240627"/>
            <a:ext cx="4202927" cy="4966497"/>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49A663AB-0CE7-8E34-6623-AABCE02657C3}"/>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6" name="Footer Placeholder 5">
            <a:extLst>
              <a:ext uri="{FF2B5EF4-FFF2-40B4-BE49-F238E27FC236}">
                <a16:creationId xmlns:a16="http://schemas.microsoft.com/office/drawing/2014/main" id="{AF6BDC64-110A-8540-9118-86881BDDD3C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A387476-257F-CF5F-4A7A-1F3D71148D84}"/>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B996CC59-0A80-78A3-5AAD-4BFC5DB4BEE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9F847D22-0D7C-891C-2955-0D65480A5E06}"/>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3" name="Straight Connector 12">
            <a:extLst>
              <a:ext uri="{FF2B5EF4-FFF2-40B4-BE49-F238E27FC236}">
                <a16:creationId xmlns:a16="http://schemas.microsoft.com/office/drawing/2014/main" id="{F468B5B9-4860-7149-0E8A-82EEB1C88E0A}"/>
              </a:ext>
            </a:extLst>
          </p:cNvPr>
          <p:cNvCxnSpPr>
            <a:cxnSpLocks/>
          </p:cNvCxnSpPr>
          <p:nvPr userDrawn="1"/>
        </p:nvCxnSpPr>
        <p:spPr>
          <a:xfrm>
            <a:off x="2247324" y="1113025"/>
            <a:ext cx="0" cy="4944875"/>
          </a:xfrm>
          <a:prstGeom prst="line">
            <a:avLst/>
          </a:prstGeom>
        </p:spPr>
        <p:style>
          <a:lnRef idx="3">
            <a:schemeClr val="accent3"/>
          </a:lnRef>
          <a:fillRef idx="0">
            <a:schemeClr val="accent3"/>
          </a:fillRef>
          <a:effectRef idx="2">
            <a:schemeClr val="accent3"/>
          </a:effectRef>
          <a:fontRef idx="minor">
            <a:schemeClr val="tx1"/>
          </a:fontRef>
        </p:style>
      </p:cxnSp>
      <p:sp>
        <p:nvSpPr>
          <p:cNvPr id="19" name="Title 1">
            <a:extLst>
              <a:ext uri="{FF2B5EF4-FFF2-40B4-BE49-F238E27FC236}">
                <a16:creationId xmlns:a16="http://schemas.microsoft.com/office/drawing/2014/main" id="{DFC2CCFA-FF5F-3C03-B961-E11526B1C400}"/>
              </a:ext>
            </a:extLst>
          </p:cNvPr>
          <p:cNvSpPr>
            <a:spLocks noGrp="1"/>
          </p:cNvSpPr>
          <p:nvPr>
            <p:ph type="title"/>
          </p:nvPr>
        </p:nvSpPr>
        <p:spPr>
          <a:xfrm rot="16200000">
            <a:off x="-844288" y="2933491"/>
            <a:ext cx="4966498" cy="1325563"/>
          </a:xfrm>
        </p:spPr>
        <p:txBody>
          <a:bodyPr/>
          <a:lstStyle>
            <a:lvl1pPr algn="ct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8" name="Group 7">
            <a:extLst>
              <a:ext uri="{FF2B5EF4-FFF2-40B4-BE49-F238E27FC236}">
                <a16:creationId xmlns:a16="http://schemas.microsoft.com/office/drawing/2014/main" id="{391C2020-6297-BAE9-FFAD-EAD757C9C03F}"/>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43EBFA66-BB0C-45B3-9E05-EA476847EED6}"/>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23DEF0E3-00E5-BFD5-08D5-2E5E65294C13}"/>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2244011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Simp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416714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Logo">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1FA924F-E77C-8EC8-404A-9AF7FA3B8290}"/>
              </a:ext>
            </a:extLst>
          </p:cNvPr>
          <p:cNvSpPr>
            <a:spLocks noGrp="1"/>
          </p:cNvSpPr>
          <p:nvPr>
            <p:ph type="body" idx="1"/>
          </p:nvPr>
        </p:nvSpPr>
        <p:spPr>
          <a:xfrm>
            <a:off x="839788" y="1681163"/>
            <a:ext cx="5157787"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F86FDE-DDDF-18EE-E2A6-2995032D3D8B}"/>
              </a:ext>
            </a:extLst>
          </p:cNvPr>
          <p:cNvSpPr>
            <a:spLocks noGrp="1"/>
          </p:cNvSpPr>
          <p:nvPr>
            <p:ph sz="half" idx="2"/>
          </p:nvPr>
        </p:nvSpPr>
        <p:spPr>
          <a:xfrm>
            <a:off x="839788" y="2505075"/>
            <a:ext cx="5157787"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C8CADA1C-ED2D-732E-1A7A-4215CFFF4AC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2">
                    <a:lumMod val="50000"/>
                  </a:schemeClr>
                </a:solidFill>
                <a:latin typeface="Nexa Bold" panose="02000000000000000000" pitchFamily="50"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566DA1-ECAC-2895-C269-5C781DF2004B}"/>
              </a:ext>
            </a:extLst>
          </p:cNvPr>
          <p:cNvSpPr>
            <a:spLocks noGrp="1"/>
          </p:cNvSpPr>
          <p:nvPr>
            <p:ph sz="quarter" idx="4"/>
          </p:nvPr>
        </p:nvSpPr>
        <p:spPr>
          <a:xfrm>
            <a:off x="6172200" y="2505075"/>
            <a:ext cx="5183188" cy="3684588"/>
          </a:xfrm>
        </p:spPr>
        <p:txBody>
          <a:bodyPr/>
          <a:lstStyle>
            <a:lvl1pPr>
              <a:defRPr>
                <a:solidFill>
                  <a:schemeClr val="bg2">
                    <a:lumMod val="50000"/>
                  </a:schemeClr>
                </a:solidFill>
                <a:latin typeface="Nexa-Light" panose="01000000000000000000" pitchFamily="2" charset="0"/>
              </a:defRPr>
            </a:lvl1pPr>
            <a:lvl2pPr>
              <a:defRPr>
                <a:solidFill>
                  <a:schemeClr val="bg2">
                    <a:lumMod val="50000"/>
                  </a:schemeClr>
                </a:solidFill>
                <a:latin typeface="Nexa-Light" panose="01000000000000000000" pitchFamily="2" charset="0"/>
              </a:defRPr>
            </a:lvl2pPr>
            <a:lvl3pPr>
              <a:defRPr>
                <a:solidFill>
                  <a:schemeClr val="bg2">
                    <a:lumMod val="50000"/>
                  </a:schemeClr>
                </a:solidFill>
                <a:latin typeface="Nexa-Light" panose="01000000000000000000" pitchFamily="2" charset="0"/>
              </a:defRPr>
            </a:lvl3pPr>
            <a:lvl4pPr>
              <a:defRPr>
                <a:solidFill>
                  <a:schemeClr val="bg2">
                    <a:lumMod val="50000"/>
                  </a:schemeClr>
                </a:solidFill>
                <a:latin typeface="Nexa-Light" panose="01000000000000000000" pitchFamily="2" charset="0"/>
              </a:defRPr>
            </a:lvl4pPr>
            <a:lvl5pPr>
              <a:defRPr>
                <a:solidFill>
                  <a:schemeClr val="bg2">
                    <a:lumMod val="50000"/>
                  </a:schemeClr>
                </a:solidFill>
                <a:latin typeface="Nexa-Light" panose="01000000000000000000" pitchFamily="2"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B4457C43-BD96-D113-E7AD-D7E533FD4710}"/>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8" name="Footer Placeholder 7">
            <a:extLst>
              <a:ext uri="{FF2B5EF4-FFF2-40B4-BE49-F238E27FC236}">
                <a16:creationId xmlns:a16="http://schemas.microsoft.com/office/drawing/2014/main" id="{F4AD7B6F-4ABE-0C37-896E-BF937C6DFF6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2FEB5C-8DA8-0CFC-3832-14733F3A412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Picture 9" descr="Logo&#10;&#10;Description automatically generated">
            <a:extLst>
              <a:ext uri="{FF2B5EF4-FFF2-40B4-BE49-F238E27FC236}">
                <a16:creationId xmlns:a16="http://schemas.microsoft.com/office/drawing/2014/main" id="{70C703C5-3462-2237-D5D6-DDA7E0988E0A}"/>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11" name="Picture 10">
            <a:extLst>
              <a:ext uri="{FF2B5EF4-FFF2-40B4-BE49-F238E27FC236}">
                <a16:creationId xmlns:a16="http://schemas.microsoft.com/office/drawing/2014/main" id="{1F4A1556-D8AF-CBF0-C594-8297CE75CAA7}"/>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12" name="Straight Connector 11">
            <a:extLst>
              <a:ext uri="{FF2B5EF4-FFF2-40B4-BE49-F238E27FC236}">
                <a16:creationId xmlns:a16="http://schemas.microsoft.com/office/drawing/2014/main" id="{612958F2-B07A-BB18-4654-A7B6CD008C1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13" name="Title 1">
            <a:extLst>
              <a:ext uri="{FF2B5EF4-FFF2-40B4-BE49-F238E27FC236}">
                <a16:creationId xmlns:a16="http://schemas.microsoft.com/office/drawing/2014/main" id="{CD5EBC7E-DBFB-BBCD-1B52-A4CF4204D76D}"/>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2" name="Group 1">
            <a:extLst>
              <a:ext uri="{FF2B5EF4-FFF2-40B4-BE49-F238E27FC236}">
                <a16:creationId xmlns:a16="http://schemas.microsoft.com/office/drawing/2014/main" id="{3B05ED7F-C3CB-F1AB-0D13-40D64480E1EB}"/>
              </a:ext>
            </a:extLst>
          </p:cNvPr>
          <p:cNvGrpSpPr/>
          <p:nvPr userDrawn="1"/>
        </p:nvGrpSpPr>
        <p:grpSpPr>
          <a:xfrm>
            <a:off x="7209216" y="2758227"/>
            <a:ext cx="5623593" cy="5612225"/>
            <a:chOff x="7209216" y="2758227"/>
            <a:chExt cx="5623593" cy="5612225"/>
          </a:xfrm>
        </p:grpSpPr>
        <p:pic>
          <p:nvPicPr>
            <p:cNvPr id="14" name="Picture 13">
              <a:extLst>
                <a:ext uri="{FF2B5EF4-FFF2-40B4-BE49-F238E27FC236}">
                  <a16:creationId xmlns:a16="http://schemas.microsoft.com/office/drawing/2014/main" id="{202B66CE-628F-83AA-6C65-C9CFDA2A244B}"/>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5" name="Arc 14">
              <a:extLst>
                <a:ext uri="{FF2B5EF4-FFF2-40B4-BE49-F238E27FC236}">
                  <a16:creationId xmlns:a16="http://schemas.microsoft.com/office/drawing/2014/main" id="{4175E3FC-6420-950D-4C4B-59ED294A8095}"/>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658552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Simpl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spTree>
    <p:extLst>
      <p:ext uri="{BB962C8B-B14F-4D97-AF65-F5344CB8AC3E}">
        <p14:creationId xmlns:p14="http://schemas.microsoft.com/office/powerpoint/2010/main" val="34762538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C03C37-5C37-2063-819B-329CAD4A4F79}"/>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4" name="Footer Placeholder 3">
            <a:extLst>
              <a:ext uri="{FF2B5EF4-FFF2-40B4-BE49-F238E27FC236}">
                <a16:creationId xmlns:a16="http://schemas.microsoft.com/office/drawing/2014/main" id="{5F9BAAEE-96EB-9E9E-BDF2-6A6C0D037A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5CBE1CF-5E11-CF13-4A01-B0F9248EF43C}"/>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D109EB06-7C76-7254-6295-E04BAFF336AF}"/>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pic>
        <p:nvPicPr>
          <p:cNvPr id="7" name="Picture 6">
            <a:extLst>
              <a:ext uri="{FF2B5EF4-FFF2-40B4-BE49-F238E27FC236}">
                <a16:creationId xmlns:a16="http://schemas.microsoft.com/office/drawing/2014/main" id="{427C597F-3E1D-F7FE-C64A-4CE204FD973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cxnSp>
        <p:nvCxnSpPr>
          <p:cNvPr id="8" name="Straight Connector 7">
            <a:extLst>
              <a:ext uri="{FF2B5EF4-FFF2-40B4-BE49-F238E27FC236}">
                <a16:creationId xmlns:a16="http://schemas.microsoft.com/office/drawing/2014/main" id="{743D9BE7-455B-6B8A-D812-806831664E6D}"/>
              </a:ext>
            </a:extLst>
          </p:cNvPr>
          <p:cNvCxnSpPr>
            <a:cxnSpLocks/>
          </p:cNvCxnSpPr>
          <p:nvPr userDrawn="1"/>
        </p:nvCxnSpPr>
        <p:spPr>
          <a:xfrm flipH="1">
            <a:off x="1582194" y="1262685"/>
            <a:ext cx="7513680" cy="0"/>
          </a:xfrm>
          <a:prstGeom prst="line">
            <a:avLst/>
          </a:prstGeom>
        </p:spPr>
        <p:style>
          <a:lnRef idx="3">
            <a:schemeClr val="accent3"/>
          </a:lnRef>
          <a:fillRef idx="0">
            <a:schemeClr val="accent3"/>
          </a:fillRef>
          <a:effectRef idx="2">
            <a:schemeClr val="accent3"/>
          </a:effectRef>
          <a:fontRef idx="minor">
            <a:schemeClr val="tx1"/>
          </a:fontRef>
        </p:style>
      </p:cxnSp>
      <p:sp>
        <p:nvSpPr>
          <p:cNvPr id="9" name="Title 1">
            <a:extLst>
              <a:ext uri="{FF2B5EF4-FFF2-40B4-BE49-F238E27FC236}">
                <a16:creationId xmlns:a16="http://schemas.microsoft.com/office/drawing/2014/main" id="{0A076A08-4A72-105F-5348-DE95D052592E}"/>
              </a:ext>
            </a:extLst>
          </p:cNvPr>
          <p:cNvSpPr>
            <a:spLocks noGrp="1"/>
          </p:cNvSpPr>
          <p:nvPr>
            <p:ph type="title"/>
          </p:nvPr>
        </p:nvSpPr>
        <p:spPr>
          <a:xfrm>
            <a:off x="1679381" y="120739"/>
            <a:ext cx="8160426" cy="1325563"/>
          </a:xfrm>
        </p:spPr>
        <p:txBody>
          <a:bodyPr/>
          <a:lstStyle>
            <a:lvl1pPr>
              <a:defRPr b="1">
                <a:solidFill>
                  <a:srgbClr val="00B0F0"/>
                </a:solidFill>
                <a:latin typeface="Nexa-Book" panose="01000000000000000000" pitchFamily="2" charset="0"/>
              </a:defRPr>
            </a:lvl1pPr>
          </a:lstStyle>
          <a:p>
            <a:r>
              <a:rPr lang="en-GB"/>
              <a:t>Click to edit Master title style</a:t>
            </a:r>
            <a:endParaRPr lang="en-GB" dirty="0"/>
          </a:p>
        </p:txBody>
      </p:sp>
      <p:grpSp>
        <p:nvGrpSpPr>
          <p:cNvPr id="2" name="Group 1">
            <a:extLst>
              <a:ext uri="{FF2B5EF4-FFF2-40B4-BE49-F238E27FC236}">
                <a16:creationId xmlns:a16="http://schemas.microsoft.com/office/drawing/2014/main" id="{D292B77D-D732-E7D4-A6B1-0A966E6BF488}"/>
              </a:ext>
            </a:extLst>
          </p:cNvPr>
          <p:cNvGrpSpPr/>
          <p:nvPr userDrawn="1"/>
        </p:nvGrpSpPr>
        <p:grpSpPr>
          <a:xfrm>
            <a:off x="7209216" y="2758227"/>
            <a:ext cx="5623593" cy="5612225"/>
            <a:chOff x="7209216" y="2758227"/>
            <a:chExt cx="5623593" cy="5612225"/>
          </a:xfrm>
        </p:grpSpPr>
        <p:pic>
          <p:nvPicPr>
            <p:cNvPr id="11" name="Picture 10">
              <a:extLst>
                <a:ext uri="{FF2B5EF4-FFF2-40B4-BE49-F238E27FC236}">
                  <a16:creationId xmlns:a16="http://schemas.microsoft.com/office/drawing/2014/main" id="{802C5448-A851-B643-5EAD-72DA0FDD41B9}"/>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2" name="Arc 11">
              <a:extLst>
                <a:ext uri="{FF2B5EF4-FFF2-40B4-BE49-F238E27FC236}">
                  <a16:creationId xmlns:a16="http://schemas.microsoft.com/office/drawing/2014/main" id="{D11A7CE8-AD7B-8E77-CF09-1609492A8F9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746339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Simple Grey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sp>
        <p:nvSpPr>
          <p:cNvPr id="11" name="TextBox 10">
            <a:extLst>
              <a:ext uri="{FF2B5EF4-FFF2-40B4-BE49-F238E27FC236}">
                <a16:creationId xmlns:a16="http://schemas.microsoft.com/office/drawing/2014/main" id="{17E1513E-D9F7-4665-D50A-C49BD062338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07149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Simp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spTree>
    <p:extLst>
      <p:ext uri="{BB962C8B-B14F-4D97-AF65-F5344CB8AC3E}">
        <p14:creationId xmlns:p14="http://schemas.microsoft.com/office/powerpoint/2010/main" val="2473167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9308791A-1617-5FAE-52DC-B4FCE0CD39A8}"/>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87830" y="136525"/>
            <a:ext cx="1325563" cy="1325563"/>
          </a:xfrm>
          <a:prstGeom prst="rect">
            <a:avLst/>
          </a:prstGeom>
        </p:spPr>
      </p:pic>
      <p:pic>
        <p:nvPicPr>
          <p:cNvPr id="7" name="Picture 6">
            <a:extLst>
              <a:ext uri="{FF2B5EF4-FFF2-40B4-BE49-F238E27FC236}">
                <a16:creationId xmlns:a16="http://schemas.microsoft.com/office/drawing/2014/main" id="{3A293F7C-F4FA-76C8-EA05-1F84426B2B41}"/>
              </a:ext>
            </a:extLst>
          </p:cNvPr>
          <p:cNvPicPr>
            <a:picLocks noChangeAspect="1"/>
          </p:cNvPicPr>
          <p:nvPr userDrawn="1"/>
        </p:nvPicPr>
        <p:blipFill>
          <a:blip r:embed="rId3"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grpSp>
        <p:nvGrpSpPr>
          <p:cNvPr id="8" name="Group 7">
            <a:extLst>
              <a:ext uri="{FF2B5EF4-FFF2-40B4-BE49-F238E27FC236}">
                <a16:creationId xmlns:a16="http://schemas.microsoft.com/office/drawing/2014/main" id="{A062EC69-293D-B068-6694-395BB9B235B7}"/>
              </a:ext>
            </a:extLst>
          </p:cNvPr>
          <p:cNvGrpSpPr/>
          <p:nvPr userDrawn="1"/>
        </p:nvGrpSpPr>
        <p:grpSpPr>
          <a:xfrm>
            <a:off x="7209216" y="2758227"/>
            <a:ext cx="5623593" cy="5612225"/>
            <a:chOff x="7209216" y="2758227"/>
            <a:chExt cx="5623593" cy="5612225"/>
          </a:xfrm>
        </p:grpSpPr>
        <p:pic>
          <p:nvPicPr>
            <p:cNvPr id="9" name="Picture 8">
              <a:extLst>
                <a:ext uri="{FF2B5EF4-FFF2-40B4-BE49-F238E27FC236}">
                  <a16:creationId xmlns:a16="http://schemas.microsoft.com/office/drawing/2014/main" id="{E19BD460-7D72-5C8C-9608-81656E56D4E5}"/>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0" name="Arc 9">
              <a:extLst>
                <a:ext uri="{FF2B5EF4-FFF2-40B4-BE49-F238E27FC236}">
                  <a16:creationId xmlns:a16="http://schemas.microsoft.com/office/drawing/2014/main" id="{9603E80E-EE02-763E-A618-4043A879275E}"/>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781126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256851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Sim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94857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A3A601-AD69-BD90-F09E-80EF172EFE7D}"/>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8" name="Picture 7" descr="Logo&#10;&#10;Description automatically generated">
            <a:extLst>
              <a:ext uri="{FF2B5EF4-FFF2-40B4-BE49-F238E27FC236}">
                <a16:creationId xmlns:a16="http://schemas.microsoft.com/office/drawing/2014/main" id="{57F8D229-0EB4-A05E-9EAE-A42E73F9F4BB}"/>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sp>
        <p:nvSpPr>
          <p:cNvPr id="2" name="Title 1">
            <a:extLst>
              <a:ext uri="{FF2B5EF4-FFF2-40B4-BE49-F238E27FC236}">
                <a16:creationId xmlns:a16="http://schemas.microsoft.com/office/drawing/2014/main" id="{2A48D10C-C2AC-E9A3-0317-086591DBE393}"/>
              </a:ext>
            </a:extLst>
          </p:cNvPr>
          <p:cNvSpPr>
            <a:spLocks noGrp="1"/>
          </p:cNvSpPr>
          <p:nvPr>
            <p:ph type="title"/>
          </p:nvPr>
        </p:nvSpPr>
        <p:spPr>
          <a:xfrm>
            <a:off x="839788" y="1206501"/>
            <a:ext cx="3932237" cy="850898"/>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EDA2C8D8-EF13-9297-5883-FDD5DAECB38C}"/>
              </a:ext>
            </a:extLst>
          </p:cNvPr>
          <p:cNvSpPr>
            <a:spLocks noGrp="1"/>
          </p:cNvSpPr>
          <p:nvPr>
            <p:ph idx="1"/>
          </p:nvPr>
        </p:nvSpPr>
        <p:spPr>
          <a:xfrm>
            <a:off x="5183188" y="1206501"/>
            <a:ext cx="6172200" cy="4654550"/>
          </a:xfrm>
        </p:spPr>
        <p:txBody>
          <a:bodyPr/>
          <a:lstStyle>
            <a:lvl1pPr>
              <a:defRPr sz="3200">
                <a:solidFill>
                  <a:schemeClr val="bg2">
                    <a:lumMod val="50000"/>
                  </a:schemeClr>
                </a:solidFill>
                <a:latin typeface="Nexa-Light" panose="01000000000000000000" pitchFamily="2" charset="0"/>
              </a:defRPr>
            </a:lvl1pPr>
            <a:lvl2pPr>
              <a:defRPr sz="2800">
                <a:solidFill>
                  <a:schemeClr val="bg2">
                    <a:lumMod val="50000"/>
                  </a:schemeClr>
                </a:solidFill>
                <a:latin typeface="Nexa-Light" panose="01000000000000000000" pitchFamily="2" charset="0"/>
              </a:defRPr>
            </a:lvl2pPr>
            <a:lvl3pPr>
              <a:defRPr sz="2400">
                <a:solidFill>
                  <a:schemeClr val="bg2">
                    <a:lumMod val="50000"/>
                  </a:schemeClr>
                </a:solidFill>
                <a:latin typeface="Nexa-Light" panose="01000000000000000000" pitchFamily="2" charset="0"/>
              </a:defRPr>
            </a:lvl3pPr>
            <a:lvl4pPr>
              <a:defRPr sz="2000">
                <a:solidFill>
                  <a:schemeClr val="bg2">
                    <a:lumMod val="50000"/>
                  </a:schemeClr>
                </a:solidFill>
                <a:latin typeface="Nexa-Light" panose="01000000000000000000" pitchFamily="2" charset="0"/>
              </a:defRPr>
            </a:lvl4pPr>
            <a:lvl5pPr>
              <a:defRPr sz="2000">
                <a:solidFill>
                  <a:schemeClr val="bg2">
                    <a:lumMod val="50000"/>
                  </a:schemeClr>
                </a:solidFill>
                <a:latin typeface="Nexa-Light" panose="01000000000000000000" pitchFamily="2" charset="0"/>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C3E8177A-3450-A672-3524-7CA2D51D6054}"/>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FF38A2-818B-B1B4-9E19-F1AAAAEB7604}"/>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6" name="Footer Placeholder 5">
            <a:extLst>
              <a:ext uri="{FF2B5EF4-FFF2-40B4-BE49-F238E27FC236}">
                <a16:creationId xmlns:a16="http://schemas.microsoft.com/office/drawing/2014/main" id="{6A3BB7C3-13B6-EFC7-D954-A082C1AB4A6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F86874-56F0-02BD-3A56-CDDF72E26628}"/>
              </a:ext>
            </a:extLst>
          </p:cNvPr>
          <p:cNvSpPr>
            <a:spLocks noGrp="1"/>
          </p:cNvSpPr>
          <p:nvPr>
            <p:ph type="sldNum" sz="quarter" idx="12"/>
          </p:nvPr>
        </p:nvSpPr>
        <p:spPr/>
        <p:txBody>
          <a:bodyPr/>
          <a:lstStyle/>
          <a:p>
            <a:fld id="{E33F180C-7AC5-428A-9DBB-8DF57BA31570}" type="slidenum">
              <a:rPr lang="en-GB" smtClean="0"/>
              <a:t>‹#›</a:t>
            </a:fld>
            <a:endParaRPr lang="en-GB"/>
          </a:p>
        </p:txBody>
      </p:sp>
      <p:cxnSp>
        <p:nvCxnSpPr>
          <p:cNvPr id="10" name="Straight Connector 9">
            <a:extLst>
              <a:ext uri="{FF2B5EF4-FFF2-40B4-BE49-F238E27FC236}">
                <a16:creationId xmlns:a16="http://schemas.microsoft.com/office/drawing/2014/main" id="{D481DAA9-7159-FCB3-921B-0B55F1EBACE0}"/>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grpSp>
        <p:nvGrpSpPr>
          <p:cNvPr id="11" name="Group 10">
            <a:extLst>
              <a:ext uri="{FF2B5EF4-FFF2-40B4-BE49-F238E27FC236}">
                <a16:creationId xmlns:a16="http://schemas.microsoft.com/office/drawing/2014/main" id="{30C984A1-6593-853A-9B97-65F3D4B10071}"/>
              </a:ext>
            </a:extLst>
          </p:cNvPr>
          <p:cNvGrpSpPr/>
          <p:nvPr userDrawn="1"/>
        </p:nvGrpSpPr>
        <p:grpSpPr>
          <a:xfrm>
            <a:off x="7209216" y="2758227"/>
            <a:ext cx="5623593" cy="5612225"/>
            <a:chOff x="7209216" y="2758227"/>
            <a:chExt cx="5623593" cy="5612225"/>
          </a:xfrm>
        </p:grpSpPr>
        <p:pic>
          <p:nvPicPr>
            <p:cNvPr id="12" name="Picture 11">
              <a:extLst>
                <a:ext uri="{FF2B5EF4-FFF2-40B4-BE49-F238E27FC236}">
                  <a16:creationId xmlns:a16="http://schemas.microsoft.com/office/drawing/2014/main" id="{D8B8DA1D-5808-60BA-D1A1-B8EECC1B70A4}"/>
                </a:ext>
              </a:extLst>
            </p:cNvPr>
            <p:cNvPicPr>
              <a:picLocks noChangeAspect="1"/>
            </p:cNvPicPr>
            <p:nvPr userDrawn="1"/>
          </p:nvPicPr>
          <p:blipFill rotWithShape="1">
            <a:blip r:embed="rId4">
              <a:grayscl/>
              <a:alphaModFix amt="12000"/>
              <a:extLst>
                <a:ext uri="{28A0092B-C50C-407E-A947-70E740481C1C}">
                  <a14:useLocalDpi xmlns:a14="http://schemas.microsoft.com/office/drawing/2010/main" val="0"/>
                </a:ext>
              </a:extLst>
            </a:blip>
            <a:srcRect r="12379" b="28024"/>
            <a:stretch/>
          </p:blipFill>
          <p:spPr>
            <a:xfrm>
              <a:off x="7209216" y="2764866"/>
              <a:ext cx="4982784" cy="4093134"/>
            </a:xfrm>
            <a:prstGeom prst="rect">
              <a:avLst/>
            </a:prstGeom>
          </p:spPr>
        </p:pic>
        <p:sp>
          <p:nvSpPr>
            <p:cNvPr id="13" name="Arc 12">
              <a:extLst>
                <a:ext uri="{FF2B5EF4-FFF2-40B4-BE49-F238E27FC236}">
                  <a16:creationId xmlns:a16="http://schemas.microsoft.com/office/drawing/2014/main" id="{2B67F314-AC9F-2A3B-3561-2F1141B54268}"/>
                </a:ext>
              </a:extLst>
            </p:cNvPr>
            <p:cNvSpPr/>
            <p:nvPr userDrawn="1"/>
          </p:nvSpPr>
          <p:spPr>
            <a:xfrm rot="16200000">
              <a:off x="7220584" y="2758227"/>
              <a:ext cx="5612225" cy="5612225"/>
            </a:xfrm>
            <a:prstGeom prst="arc">
              <a:avLst>
                <a:gd name="adj1" fmla="val 14553369"/>
                <a:gd name="adj2" fmla="val 3028724"/>
              </a:avLst>
            </a:prstGeom>
            <a:ln>
              <a:solidFill>
                <a:schemeClr val="accent3">
                  <a:alpha val="12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14628375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Si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CDF6C-F99F-1AFA-98D0-D46A9AD35D48}"/>
              </a:ext>
            </a:extLst>
          </p:cNvPr>
          <p:cNvSpPr>
            <a:spLocks noGrp="1"/>
          </p:cNvSpPr>
          <p:nvPr>
            <p:ph type="title"/>
          </p:nvPr>
        </p:nvSpPr>
        <p:spPr>
          <a:xfrm>
            <a:off x="839788" y="1207476"/>
            <a:ext cx="3932237" cy="849923"/>
          </a:xfrm>
        </p:spPr>
        <p:txBody>
          <a:bodyPr anchor="b"/>
          <a:lstStyle>
            <a:lvl1pPr>
              <a:defRPr sz="3200">
                <a:solidFill>
                  <a:srgbClr val="00B0F0"/>
                </a:solidFill>
                <a:latin typeface="Nexa-Book" panose="01000000000000000000" pitchFamily="2" charset="0"/>
              </a:defRPr>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2EB44C9D-2112-79B0-4816-9E78BD29BD07}"/>
              </a:ext>
            </a:extLst>
          </p:cNvPr>
          <p:cNvSpPr>
            <a:spLocks noGrp="1"/>
          </p:cNvSpPr>
          <p:nvPr>
            <p:ph type="pic" idx="1"/>
          </p:nvPr>
        </p:nvSpPr>
        <p:spPr>
          <a:xfrm>
            <a:off x="5183188" y="1207476"/>
            <a:ext cx="6172200" cy="46535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a:extLst>
              <a:ext uri="{FF2B5EF4-FFF2-40B4-BE49-F238E27FC236}">
                <a16:creationId xmlns:a16="http://schemas.microsoft.com/office/drawing/2014/main" id="{ED78CF4E-C176-9D12-7120-4D0A9F2DAE39}"/>
              </a:ext>
            </a:extLst>
          </p:cNvPr>
          <p:cNvSpPr>
            <a:spLocks noGrp="1"/>
          </p:cNvSpPr>
          <p:nvPr>
            <p:ph type="body" sz="half" idx="2"/>
          </p:nvPr>
        </p:nvSpPr>
        <p:spPr>
          <a:xfrm>
            <a:off x="839788" y="2057400"/>
            <a:ext cx="3932237" cy="3811588"/>
          </a:xfrm>
        </p:spPr>
        <p:txBody>
          <a:bodyPr>
            <a:normAutofit/>
          </a:bodyPr>
          <a:lstStyle>
            <a:lvl1pPr marL="0" indent="0">
              <a:buNone/>
              <a:defRPr sz="2000">
                <a:solidFill>
                  <a:schemeClr val="bg2">
                    <a:lumMod val="50000"/>
                  </a:schemeClr>
                </a:solidFill>
                <a:latin typeface="Nexa-Book" panose="01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EFCB104-0143-327D-34B1-7151C91F2E32}"/>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6" name="Footer Placeholder 5">
            <a:extLst>
              <a:ext uri="{FF2B5EF4-FFF2-40B4-BE49-F238E27FC236}">
                <a16:creationId xmlns:a16="http://schemas.microsoft.com/office/drawing/2014/main" id="{7DCEEECE-E60B-0CC8-E29F-58D51A5130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D191EF0-CF7E-5D1F-2062-9EBDCCA48E0B}"/>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8" name="Picture 7">
            <a:extLst>
              <a:ext uri="{FF2B5EF4-FFF2-40B4-BE49-F238E27FC236}">
                <a16:creationId xmlns:a16="http://schemas.microsoft.com/office/drawing/2014/main" id="{EAEA6701-4F96-CE0C-492C-6DFAA4D17FAE}"/>
              </a:ext>
            </a:extLst>
          </p:cNvPr>
          <p:cNvPicPr>
            <a:picLocks noChangeAspect="1"/>
          </p:cNvPicPr>
          <p:nvPr userDrawn="1"/>
        </p:nvPicPr>
        <p:blipFill>
          <a:blip r:embed="rId2" cstate="hqprint">
            <a:alphaModFix amt="50000"/>
            <a:extLst>
              <a:ext uri="{28A0092B-C50C-407E-A947-70E740481C1C}">
                <a14:useLocalDpi xmlns:a14="http://schemas.microsoft.com/office/drawing/2010/main" val="0"/>
              </a:ext>
            </a:extLst>
          </a:blip>
          <a:srcRect/>
          <a:stretch/>
        </p:blipFill>
        <p:spPr>
          <a:xfrm>
            <a:off x="9982200" y="485586"/>
            <a:ext cx="2023997" cy="627439"/>
          </a:xfrm>
          <a:prstGeom prst="rect">
            <a:avLst/>
          </a:prstGeom>
        </p:spPr>
      </p:pic>
      <p:pic>
        <p:nvPicPr>
          <p:cNvPr id="9" name="Picture 8" descr="Logo&#10;&#10;Description automatically generated">
            <a:extLst>
              <a:ext uri="{FF2B5EF4-FFF2-40B4-BE49-F238E27FC236}">
                <a16:creationId xmlns:a16="http://schemas.microsoft.com/office/drawing/2014/main" id="{04F42B12-34D2-EC73-93B8-A643C1AB7159}"/>
              </a:ext>
            </a:extLst>
          </p:cNvPr>
          <p:cNvPicPr>
            <a:picLocks noChangeAspect="1"/>
          </p:cNvPicPr>
          <p:nvPr userDrawn="1"/>
        </p:nvPicPr>
        <p:blipFill>
          <a:blip r:embed="rId3">
            <a:alphaModFix amt="50000"/>
            <a:extLst>
              <a:ext uri="{28A0092B-C50C-407E-A947-70E740481C1C}">
                <a14:useLocalDpi xmlns:a14="http://schemas.microsoft.com/office/drawing/2010/main" val="0"/>
              </a:ext>
            </a:extLst>
          </a:blip>
          <a:stretch>
            <a:fillRect/>
          </a:stretch>
        </p:blipFill>
        <p:spPr>
          <a:xfrm>
            <a:off x="211425" y="86085"/>
            <a:ext cx="1325563" cy="1325563"/>
          </a:xfrm>
          <a:prstGeom prst="rect">
            <a:avLst/>
          </a:prstGeom>
        </p:spPr>
      </p:pic>
      <p:cxnSp>
        <p:nvCxnSpPr>
          <p:cNvPr id="10" name="Straight Connector 9">
            <a:extLst>
              <a:ext uri="{FF2B5EF4-FFF2-40B4-BE49-F238E27FC236}">
                <a16:creationId xmlns:a16="http://schemas.microsoft.com/office/drawing/2014/main" id="{98225E6E-34E3-8E0F-A53C-AEDCE8120288}"/>
              </a:ext>
            </a:extLst>
          </p:cNvPr>
          <p:cNvCxnSpPr>
            <a:cxnSpLocks/>
          </p:cNvCxnSpPr>
          <p:nvPr userDrawn="1"/>
        </p:nvCxnSpPr>
        <p:spPr>
          <a:xfrm flipH="1">
            <a:off x="838200" y="2057400"/>
            <a:ext cx="3933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933363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ck Log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172896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ck Logo Blue Backgor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4AF69F4-770D-1B85-848B-D57E7B0CA147}"/>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85000">
                <a:srgbClr val="00B0F0">
                  <a:shade val="100000"/>
                  <a:satMod val="115000"/>
                </a:srgbClr>
              </a:gs>
            </a:gsLst>
            <a:path path="circle">
              <a:fillToRect l="50000" t="50000" r="50000" b="50000"/>
            </a:path>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descr="Logo&#10;&#10;Description automatically generated">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83637" y="816637"/>
            <a:ext cx="5224725" cy="5224725"/>
          </a:xfrm>
          <a:prstGeom prst="rect">
            <a:avLst/>
          </a:prstGeom>
        </p:spPr>
      </p:pic>
    </p:spTree>
    <p:extLst>
      <p:ext uri="{BB962C8B-B14F-4D97-AF65-F5344CB8AC3E}">
        <p14:creationId xmlns:p14="http://schemas.microsoft.com/office/powerpoint/2010/main" val="2187317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White Logo Blu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66A0D65-B433-449D-A2E1-10BC8BD32A5D}"/>
              </a:ext>
            </a:extLst>
          </p:cNvPr>
          <p:cNvSpPr/>
          <p:nvPr userDrawn="1"/>
        </p:nvSpPr>
        <p:spPr>
          <a:xfrm>
            <a:off x="0" y="0"/>
            <a:ext cx="12192000" cy="6858000"/>
          </a:xfrm>
          <a:prstGeom prst="rect">
            <a:avLst/>
          </a:prstGeom>
          <a:gradFill flip="none" rotWithShape="1">
            <a:gsLst>
              <a:gs pos="0">
                <a:srgbClr val="00B0F0">
                  <a:shade val="30000"/>
                  <a:satMod val="115000"/>
                </a:srgbClr>
              </a:gs>
              <a:gs pos="0">
                <a:srgbClr val="00B0F0">
                  <a:shade val="67500"/>
                  <a:satMod val="115000"/>
                </a:srgbClr>
              </a:gs>
              <a:gs pos="44000">
                <a:srgbClr val="00B0F0">
                  <a:shade val="100000"/>
                  <a:satMod val="115000"/>
                </a:srgbClr>
              </a:gs>
            </a:gsLst>
            <a:path path="circle">
              <a:fillToRect l="50000" t="50000" r="50000" b="50000"/>
            </a:path>
            <a:tileRect/>
          </a:gradFill>
          <a:ln>
            <a:solidFill>
              <a:srgbClr val="00C4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7" y="816637"/>
            <a:ext cx="5224725" cy="5224725"/>
          </a:xfrm>
          <a:prstGeom prst="rect">
            <a:avLst/>
          </a:prstGeom>
        </p:spPr>
      </p:pic>
    </p:spTree>
    <p:extLst>
      <p:ext uri="{BB962C8B-B14F-4D97-AF65-F5344CB8AC3E}">
        <p14:creationId xmlns:p14="http://schemas.microsoft.com/office/powerpoint/2010/main" val="42446225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White Logo White Backgroun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110B71-8D11-C201-F5B2-9A56EAFD404F}"/>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3" name="Footer Placeholder 2">
            <a:extLst>
              <a:ext uri="{FF2B5EF4-FFF2-40B4-BE49-F238E27FC236}">
                <a16:creationId xmlns:a16="http://schemas.microsoft.com/office/drawing/2014/main" id="{CA2478E4-6752-116B-5D97-8F367EAA735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9BD55ED-4483-8F05-E5C2-D2DE6EA425E6}"/>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6" name="Picture 5">
            <a:extLst>
              <a:ext uri="{FF2B5EF4-FFF2-40B4-BE49-F238E27FC236}">
                <a16:creationId xmlns:a16="http://schemas.microsoft.com/office/drawing/2014/main" id="{17214950-9F4F-61CB-028E-624818BE881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83636" y="816636"/>
            <a:ext cx="5224725" cy="5224725"/>
          </a:xfrm>
          <a:prstGeom prst="rect">
            <a:avLst/>
          </a:prstGeom>
        </p:spPr>
      </p:pic>
      <p:sp>
        <p:nvSpPr>
          <p:cNvPr id="8" name="Oval 7">
            <a:extLst>
              <a:ext uri="{FF2B5EF4-FFF2-40B4-BE49-F238E27FC236}">
                <a16:creationId xmlns:a16="http://schemas.microsoft.com/office/drawing/2014/main" id="{9CF1ACE1-D73B-D8C2-A924-FC1C935A2DAE}"/>
              </a:ext>
            </a:extLst>
          </p:cNvPr>
          <p:cNvSpPr/>
          <p:nvPr userDrawn="1"/>
        </p:nvSpPr>
        <p:spPr>
          <a:xfrm>
            <a:off x="3483636" y="816637"/>
            <a:ext cx="5224725" cy="5224725"/>
          </a:xfrm>
          <a:prstGeom prst="ellipse">
            <a:avLst/>
          </a:prstGeom>
          <a:noFill/>
          <a:ln w="38100">
            <a:solidFill>
              <a:srgbClr val="01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1785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Simple Grey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pic>
        <p:nvPicPr>
          <p:cNvPr id="10" name="Content Placeholder 3" descr="Diagram, engineering drawing&#10;&#10;Description automatically generated">
            <a:extLst>
              <a:ext uri="{FF2B5EF4-FFF2-40B4-BE49-F238E27FC236}">
                <a16:creationId xmlns:a16="http://schemas.microsoft.com/office/drawing/2014/main" id="{D75D2FB5-A6FD-7717-B985-1C45B2677747}"/>
              </a:ext>
            </a:extLst>
          </p:cNvPr>
          <p:cNvPicPr>
            <a:picLocks noChangeAspect="1"/>
          </p:cNvPicPr>
          <p:nvPr userDrawn="1"/>
        </p:nvPicPr>
        <p:blipFill>
          <a:blip r:embed="rId4">
            <a:clrChange>
              <a:clrFrom>
                <a:srgbClr val="FFFFFF"/>
              </a:clrFrom>
              <a:clrTo>
                <a:srgbClr val="FFFFFF">
                  <a:alpha val="0"/>
                </a:srgbClr>
              </a:clrTo>
            </a:clrChange>
            <a:alphaModFix amt="12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cxnSp>
        <p:nvCxnSpPr>
          <p:cNvPr id="7" name="Straight Connector 6">
            <a:extLst>
              <a:ext uri="{FF2B5EF4-FFF2-40B4-BE49-F238E27FC236}">
                <a16:creationId xmlns:a16="http://schemas.microsoft.com/office/drawing/2014/main" id="{9EA7E8DB-A4AC-8027-9A53-75C66510D5D0}"/>
              </a:ext>
            </a:extLst>
          </p:cNvPr>
          <p:cNvCxnSpPr>
            <a:cxnSpLocks noChangeShapeType="1"/>
          </p:cNvCxnSpPr>
          <p:nvPr userDrawn="1"/>
        </p:nvCxnSpPr>
        <p:spPr bwMode="auto">
          <a:xfrm>
            <a:off x="3402038" y="3509963"/>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
        <p:nvSpPr>
          <p:cNvPr id="11" name="TextBox 10">
            <a:extLst>
              <a:ext uri="{FF2B5EF4-FFF2-40B4-BE49-F238E27FC236}">
                <a16:creationId xmlns:a16="http://schemas.microsoft.com/office/drawing/2014/main" id="{D7629CA6-0662-2D71-1B21-AE49055667F6}"/>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21346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Simple Grey 3">
    <p:spTree>
      <p:nvGrpSpPr>
        <p:cNvPr id="1" name=""/>
        <p:cNvGrpSpPr/>
        <p:nvPr/>
      </p:nvGrpSpPr>
      <p:grpSpPr>
        <a:xfrm>
          <a:off x="0" y="0"/>
          <a:ext cx="0" cy="0"/>
          <a:chOff x="0" y="0"/>
          <a:chExt cx="0" cy="0"/>
        </a:xfrm>
      </p:grpSpPr>
      <p:pic>
        <p:nvPicPr>
          <p:cNvPr id="10" name="Content Placeholder 3" descr="Diagram, engineering drawing&#10;&#10;Description automatically generated">
            <a:extLst>
              <a:ext uri="{FF2B5EF4-FFF2-40B4-BE49-F238E27FC236}">
                <a16:creationId xmlns:a16="http://schemas.microsoft.com/office/drawing/2014/main" id="{E1C1C02C-18E1-780A-8763-41AE0F2917BC}"/>
              </a:ext>
            </a:extLst>
          </p:cNvPr>
          <p:cNvPicPr>
            <a:picLocks noChangeAspect="1"/>
          </p:cNvPicPr>
          <p:nvPr userDrawn="1"/>
        </p:nvPicPr>
        <p:blipFill>
          <a:blip r:embed="rId2">
            <a:clrChange>
              <a:clrFrom>
                <a:srgbClr val="FFFFFF"/>
              </a:clrFrom>
              <a:clrTo>
                <a:srgbClr val="FFFFFF">
                  <a:alpha val="0"/>
                </a:srgbClr>
              </a:clrTo>
            </a:clrChange>
            <a:alphaModFix amt="12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06443" y="1130179"/>
            <a:ext cx="9379113" cy="4597642"/>
          </a:xfrm>
          <a:prstGeom prst="rect">
            <a:avLst/>
          </a:prstGeom>
          <a:effectLst>
            <a:glow>
              <a:schemeClr val="tx1"/>
            </a:glow>
            <a:outerShdw blurRad="50800" dist="50800" dir="5400000" algn="ctr" rotWithShape="0">
              <a:srgbClr val="000000">
                <a:alpha val="0"/>
              </a:srgbClr>
            </a:outerShdw>
            <a:reflection endPos="0" dist="50800" dir="5400000" sy="-100000" algn="bl" rotWithShape="0"/>
          </a:effectLst>
        </p:spPr>
      </p:pic>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4"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3454400" y="2500833"/>
            <a:ext cx="4347501" cy="565735"/>
          </a:xfrm>
        </p:spPr>
        <p:txBody>
          <a:bodyPr anchor="b">
            <a:normAutofit/>
          </a:bodyPr>
          <a:lstStyle>
            <a:lvl1pPr algn="ctr">
              <a:defRPr sz="3000" spc="150" baseline="0">
                <a:solidFill>
                  <a:schemeClr val="bg2">
                    <a:lumMod val="50000"/>
                  </a:schemeClr>
                </a:solidFill>
                <a:latin typeface="Nexa-Bold" panose="01000000000000000000" pitchFamily="2"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142992"/>
            <a:ext cx="9144000" cy="1655762"/>
          </a:xfrm>
        </p:spPr>
        <p:txBody>
          <a:bodyPr>
            <a:normAutofit/>
          </a:bodyPr>
          <a:lstStyle>
            <a:lvl1pPr marL="0" indent="0" algn="ctr">
              <a:buNone/>
              <a:defRPr sz="20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
        <p:nvSpPr>
          <p:cNvPr id="11" name="TextBox 10">
            <a:extLst>
              <a:ext uri="{FF2B5EF4-FFF2-40B4-BE49-F238E27FC236}">
                <a16:creationId xmlns:a16="http://schemas.microsoft.com/office/drawing/2014/main" id="{24644F0A-52D2-552F-0A18-5EBE0472DC5E}"/>
              </a:ext>
            </a:extLst>
          </p:cNvPr>
          <p:cNvSpPr txBox="1"/>
          <p:nvPr userDrawn="1"/>
        </p:nvSpPr>
        <p:spPr>
          <a:xfrm>
            <a:off x="8340436" y="5946135"/>
            <a:ext cx="3851564" cy="406650"/>
          </a:xfrm>
          <a:prstGeom prst="rect">
            <a:avLst/>
          </a:prstGeom>
          <a:noFill/>
        </p:spPr>
        <p:txBody>
          <a:bodyPr wrap="square" rtlCol="0">
            <a:spAutoFit/>
          </a:bodyPr>
          <a:lstStyle/>
          <a:p>
            <a:pPr algn="ctr">
              <a:lnSpc>
                <a:spcPct val="107000"/>
              </a:lnSpc>
              <a:spcAft>
                <a:spcPts val="800"/>
              </a:spcAft>
            </a:pPr>
            <a:r>
              <a:rPr lang="en-GB" sz="2000" b="1" i="1" dirty="0">
                <a:solidFill>
                  <a:schemeClr val="tx1">
                    <a:lumMod val="65000"/>
                    <a:lumOff val="35000"/>
                  </a:schemeClr>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p:txBody>
      </p:sp>
      <p:cxnSp>
        <p:nvCxnSpPr>
          <p:cNvPr id="13" name="Straight Connector 12">
            <a:extLst>
              <a:ext uri="{FF2B5EF4-FFF2-40B4-BE49-F238E27FC236}">
                <a16:creationId xmlns:a16="http://schemas.microsoft.com/office/drawing/2014/main" id="{74111F31-A7FB-AB43-EE29-2BCF7DB70B07}"/>
              </a:ext>
            </a:extLst>
          </p:cNvPr>
          <p:cNvCxnSpPr>
            <a:cxnSpLocks noChangeShapeType="1"/>
          </p:cNvCxnSpPr>
          <p:nvPr userDrawn="1"/>
        </p:nvCxnSpPr>
        <p:spPr bwMode="auto">
          <a:xfrm>
            <a:off x="3059138" y="3066568"/>
            <a:ext cx="5438686"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04487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Simple Logo Blue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252695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Simple Logo Grey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27661D-AEBD-17AC-4B6C-4A3EDB784FB3}"/>
              </a:ext>
            </a:extLst>
          </p:cNvPr>
          <p:cNvPicPr>
            <a:picLocks noChangeAspect="1"/>
          </p:cNvPicPr>
          <p:nvPr userDrawn="1"/>
        </p:nvPicPr>
        <p:blipFill rotWithShape="1">
          <a:blip r:embed="rId2">
            <a:grayscl/>
            <a:alphaModFix amt="20000"/>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0" name="Arc 9">
            <a:extLst>
              <a:ext uri="{FF2B5EF4-FFF2-40B4-BE49-F238E27FC236}">
                <a16:creationId xmlns:a16="http://schemas.microsoft.com/office/drawing/2014/main" id="{7A42C6AB-54B1-13FD-E709-ED01A315E46D}"/>
              </a:ext>
            </a:extLst>
          </p:cNvPr>
          <p:cNvSpPr/>
          <p:nvPr userDrawn="1"/>
        </p:nvSpPr>
        <p:spPr>
          <a:xfrm rot="16200000">
            <a:off x="5175955" y="1072085"/>
            <a:ext cx="7920404" cy="7920404"/>
          </a:xfrm>
          <a:prstGeom prst="arc">
            <a:avLst>
              <a:gd name="adj1" fmla="val 14553369"/>
              <a:gd name="adj2" fmla="val 3028724"/>
            </a:avLst>
          </a:prstGeom>
          <a:ln>
            <a:solidFill>
              <a:schemeClr val="accent3">
                <a:alpha val="35000"/>
              </a:schemeClr>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pic>
        <p:nvPicPr>
          <p:cNvPr id="9" name="Picture 8">
            <a:extLst>
              <a:ext uri="{FF2B5EF4-FFF2-40B4-BE49-F238E27FC236}">
                <a16:creationId xmlns:a16="http://schemas.microsoft.com/office/drawing/2014/main" id="{C07E53C0-197E-4E39-3DF4-192264592964}"/>
              </a:ext>
            </a:extLst>
          </p:cNvPr>
          <p:cNvPicPr>
            <a:picLocks noChangeAspect="1"/>
          </p:cNvPicPr>
          <p:nvPr userDrawn="1"/>
        </p:nvPicPr>
        <p:blipFill>
          <a:blip r:embed="rId3" cstate="hqprint">
            <a:extLst>
              <a:ext uri="{28A0092B-C50C-407E-A947-70E740481C1C}">
                <a14:useLocalDpi xmlns:a14="http://schemas.microsoft.com/office/drawing/2010/main" val="0"/>
              </a:ext>
            </a:extLst>
          </a:blip>
          <a:srcRect/>
          <a:stretch/>
        </p:blipFill>
        <p:spPr>
          <a:xfrm>
            <a:off x="9475992" y="566709"/>
            <a:ext cx="2528178" cy="783735"/>
          </a:xfrm>
          <a:prstGeom prst="rect">
            <a:avLst/>
          </a:prstGeom>
        </p:spPr>
      </p:pic>
      <p:pic>
        <p:nvPicPr>
          <p:cNvPr id="8" name="Picture 7" descr="Logo&#10;&#10;Description automatically generated">
            <a:extLst>
              <a:ext uri="{FF2B5EF4-FFF2-40B4-BE49-F238E27FC236}">
                <a16:creationId xmlns:a16="http://schemas.microsoft.com/office/drawing/2014/main" id="{14084F6E-C402-E001-B8A3-477D91DB623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7830" y="136524"/>
            <a:ext cx="1655762" cy="1655762"/>
          </a:xfrm>
          <a:prstGeom prst="rect">
            <a:avLst/>
          </a:prstGeom>
        </p:spPr>
      </p:pic>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1524000" y="1122363"/>
            <a:ext cx="9144000" cy="2387600"/>
          </a:xfrm>
        </p:spPr>
        <p:txBody>
          <a:bodyPr anchor="b"/>
          <a:lstStyle>
            <a:lvl1pPr algn="ctr">
              <a:defRPr sz="6000" spc="150" baseline="0">
                <a:solidFill>
                  <a:schemeClr val="bg2">
                    <a:lumMod val="50000"/>
                  </a:schemeClr>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1524000" y="3602038"/>
            <a:ext cx="9144000" cy="1655762"/>
          </a:xfrm>
        </p:spPr>
        <p:txBody>
          <a:bodyPr/>
          <a:lstStyle>
            <a:lvl1pPr marL="0" indent="0" algn="ctr">
              <a:buNone/>
              <a:defRPr sz="2400" i="1">
                <a:solidFill>
                  <a:schemeClr val="bg2">
                    <a:lumMod val="50000"/>
                  </a:schemeClr>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Date Placeholder 3">
            <a:extLst>
              <a:ext uri="{FF2B5EF4-FFF2-40B4-BE49-F238E27FC236}">
                <a16:creationId xmlns:a16="http://schemas.microsoft.com/office/drawing/2014/main" id="{22466F76-74B9-E616-003F-9F12067748CE}"/>
              </a:ext>
            </a:extLst>
          </p:cNvPr>
          <p:cNvSpPr>
            <a:spLocks noGrp="1"/>
          </p:cNvSpPr>
          <p:nvPr>
            <p:ph type="dt" sz="half" idx="10"/>
          </p:nvPr>
        </p:nvSpPr>
        <p:spPr/>
        <p:txBody>
          <a:bodyPr/>
          <a:lstStyle/>
          <a:p>
            <a:fld id="{28E8D346-A915-4882-A510-80C55F2B0290}" type="datetimeFigureOut">
              <a:rPr lang="en-GB" smtClean="0"/>
              <a:t>10/03/2025</a:t>
            </a:fld>
            <a:endParaRPr lang="en-GB"/>
          </a:p>
        </p:txBody>
      </p:sp>
      <p:sp>
        <p:nvSpPr>
          <p:cNvPr id="5" name="Footer Placeholder 4">
            <a:extLst>
              <a:ext uri="{FF2B5EF4-FFF2-40B4-BE49-F238E27FC236}">
                <a16:creationId xmlns:a16="http://schemas.microsoft.com/office/drawing/2014/main" id="{AFA85831-62F6-248F-2536-5365792A8E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3824EA-FB57-AA42-CC47-1070218757B3}"/>
              </a:ext>
            </a:extLst>
          </p:cNvPr>
          <p:cNvSpPr>
            <a:spLocks noGrp="1"/>
          </p:cNvSpPr>
          <p:nvPr>
            <p:ph type="sldNum" sz="quarter" idx="12"/>
          </p:nvPr>
        </p:nvSpPr>
        <p:spPr/>
        <p:txBody>
          <a:bodyPr/>
          <a:lstStyle/>
          <a:p>
            <a:fld id="{E33F180C-7AC5-428A-9DBB-8DF57BA31570}" type="slidenum">
              <a:rPr lang="en-GB" smtClean="0"/>
              <a:t>‹#›</a:t>
            </a:fld>
            <a:endParaRPr lang="en-GB"/>
          </a:p>
        </p:txBody>
      </p:sp>
    </p:spTree>
    <p:extLst>
      <p:ext uri="{BB962C8B-B14F-4D97-AF65-F5344CB8AC3E}">
        <p14:creationId xmlns:p14="http://schemas.microsoft.com/office/powerpoint/2010/main" val="7973320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Logo White/Blue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831A6E-5C61-78AF-5D8D-D13531A7B87B}"/>
              </a:ext>
            </a:extLst>
          </p:cNvPr>
          <p:cNvSpPr/>
          <p:nvPr userDrawn="1"/>
        </p:nvSpPr>
        <p:spPr>
          <a:xfrm>
            <a:off x="0" y="0"/>
            <a:ext cx="12192000" cy="6858000"/>
          </a:xfrm>
          <a:prstGeom prst="rect">
            <a:avLst/>
          </a:prstGeom>
          <a:gradFill flip="none" rotWithShape="1">
            <a:gsLst>
              <a:gs pos="0">
                <a:srgbClr val="00B0F0">
                  <a:shade val="30000"/>
                  <a:satMod val="115000"/>
                </a:srgbClr>
              </a:gs>
              <a:gs pos="23000">
                <a:srgbClr val="00B0F0">
                  <a:shade val="67500"/>
                  <a:satMod val="115000"/>
                </a:srgbClr>
              </a:gs>
              <a:gs pos="100000">
                <a:srgbClr val="00B0F0">
                  <a:shade val="100000"/>
                  <a:satMod val="115000"/>
                </a:srgbClr>
              </a:gs>
            </a:gsLst>
            <a:lin ang="13500000" scaled="1"/>
            <a:tileRect/>
          </a:gra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chemeClr val="bg1"/>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chemeClr val="bg1"/>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chemeClr val="bg1"/>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Tree>
    <p:extLst>
      <p:ext uri="{BB962C8B-B14F-4D97-AF65-F5344CB8AC3E}">
        <p14:creationId xmlns:p14="http://schemas.microsoft.com/office/powerpoint/2010/main" val="116493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Simple Logo White/Blue 2">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1084A2C-5D21-7A98-F6D9-A5AC70C571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12379" b="28024"/>
          <a:stretch/>
        </p:blipFill>
        <p:spPr>
          <a:xfrm>
            <a:off x="5159912" y="1081454"/>
            <a:ext cx="7032088" cy="5776546"/>
          </a:xfrm>
          <a:prstGeom prst="rect">
            <a:avLst/>
          </a:prstGeom>
        </p:spPr>
      </p:pic>
      <p:sp>
        <p:nvSpPr>
          <p:cNvPr id="18" name="TextBox 17">
            <a:extLst>
              <a:ext uri="{FF2B5EF4-FFF2-40B4-BE49-F238E27FC236}">
                <a16:creationId xmlns:a16="http://schemas.microsoft.com/office/drawing/2014/main" id="{2F0FC399-1E99-64E5-3C59-25E3AD9900B6}"/>
              </a:ext>
            </a:extLst>
          </p:cNvPr>
          <p:cNvSpPr txBox="1"/>
          <p:nvPr userDrawn="1"/>
        </p:nvSpPr>
        <p:spPr>
          <a:xfrm>
            <a:off x="8331200" y="337402"/>
            <a:ext cx="3860800" cy="406650"/>
          </a:xfrm>
          <a:prstGeom prst="rect">
            <a:avLst/>
          </a:prstGeom>
          <a:noFill/>
        </p:spPr>
        <p:txBody>
          <a:bodyPr wrap="square" rtlCol="0">
            <a:spAutoFit/>
          </a:bodyPr>
          <a:lstStyle/>
          <a:p>
            <a:pPr algn="ctr">
              <a:lnSpc>
                <a:spcPct val="107000"/>
              </a:lnSpc>
              <a:spcAft>
                <a:spcPts val="800"/>
              </a:spcAft>
            </a:pPr>
            <a:r>
              <a:rPr lang="en-GB" sz="2000" b="1" i="1" dirty="0">
                <a:solidFill>
                  <a:srgbClr val="00B0F0"/>
                </a:solidFill>
                <a:latin typeface="Consolas" panose="020B0609020204030204" pitchFamily="49" charset="0"/>
                <a:ea typeface="Times New Roman" panose="02020603050405020304" pitchFamily="18" charset="0"/>
                <a:cs typeface="Times New Roman" panose="02020603050405020304" pitchFamily="18" charset="0"/>
              </a:rPr>
              <a:t>{Learn, Create, Innovate};</a:t>
            </a:r>
            <a:endParaRPr lang="en-US" sz="2000" b="1" i="1" dirty="0">
              <a:solidFill>
                <a:srgbClr val="00B0F0"/>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D7CCB3D-C221-6ABC-3252-89E6D68BC59E}"/>
              </a:ext>
            </a:extLst>
          </p:cNvPr>
          <p:cNvSpPr>
            <a:spLocks noGrp="1"/>
          </p:cNvSpPr>
          <p:nvPr>
            <p:ph type="ctrTitle"/>
          </p:nvPr>
        </p:nvSpPr>
        <p:spPr>
          <a:xfrm>
            <a:off x="406206" y="2767280"/>
            <a:ext cx="3657793" cy="1323439"/>
          </a:xfrm>
        </p:spPr>
        <p:txBody>
          <a:bodyPr anchor="b">
            <a:normAutofit/>
          </a:bodyPr>
          <a:lstStyle>
            <a:lvl1pPr algn="l">
              <a:lnSpc>
                <a:spcPct val="100000"/>
              </a:lnSpc>
              <a:defRPr sz="4000" b="1" spc="200" baseline="0">
                <a:solidFill>
                  <a:srgbClr val="00B0F0"/>
                </a:solidFill>
                <a:latin typeface="Nexa Bold" panose="02000000000000000000" pitchFamily="50" charset="0"/>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4E21009A-C110-F658-0A21-7D89E80E2BF7}"/>
              </a:ext>
            </a:extLst>
          </p:cNvPr>
          <p:cNvSpPr>
            <a:spLocks noGrp="1"/>
          </p:cNvSpPr>
          <p:nvPr>
            <p:ph type="subTitle" idx="1"/>
          </p:nvPr>
        </p:nvSpPr>
        <p:spPr>
          <a:xfrm>
            <a:off x="406206" y="4590215"/>
            <a:ext cx="3657793" cy="884144"/>
          </a:xfrm>
        </p:spPr>
        <p:txBody>
          <a:bodyPr>
            <a:normAutofit/>
          </a:bodyPr>
          <a:lstStyle>
            <a:lvl1pPr marL="0" indent="0" algn="l">
              <a:buNone/>
              <a:defRPr sz="2400" b="1" i="1">
                <a:solidFill>
                  <a:srgbClr val="00B0F0"/>
                </a:solidFill>
                <a:latin typeface="Nexa Bold" panose="020000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10" name="Arc 9">
            <a:extLst>
              <a:ext uri="{FF2B5EF4-FFF2-40B4-BE49-F238E27FC236}">
                <a16:creationId xmlns:a16="http://schemas.microsoft.com/office/drawing/2014/main" id="{61F30BF6-4AB5-5793-16E3-01544A52D6F8}"/>
              </a:ext>
            </a:extLst>
          </p:cNvPr>
          <p:cNvSpPr/>
          <p:nvPr userDrawn="1"/>
        </p:nvSpPr>
        <p:spPr>
          <a:xfrm rot="16200000">
            <a:off x="5175955" y="1072085"/>
            <a:ext cx="7920404" cy="7920404"/>
          </a:xfrm>
          <a:prstGeom prst="arc">
            <a:avLst>
              <a:gd name="adj1" fmla="val 14553369"/>
              <a:gd name="adj2" fmla="val 3028724"/>
            </a:avLst>
          </a:prstGeom>
          <a:ln>
            <a:solidFill>
              <a:srgbClr val="00B0F0"/>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51035886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E79A1B-8910-5BC1-CF92-B38FE72CB2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8646328-37A7-2676-1096-E57A9505D4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9AF5011-76B3-0174-3A68-9C86EC07D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7316D-C409-4712-90E5-1C58F0743890}" type="datetimeFigureOut">
              <a:rPr lang="en-GB" smtClean="0"/>
              <a:t>10/03/2025</a:t>
            </a:fld>
            <a:endParaRPr lang="en-GB"/>
          </a:p>
        </p:txBody>
      </p:sp>
      <p:sp>
        <p:nvSpPr>
          <p:cNvPr id="5" name="Footer Placeholder 4">
            <a:extLst>
              <a:ext uri="{FF2B5EF4-FFF2-40B4-BE49-F238E27FC236}">
                <a16:creationId xmlns:a16="http://schemas.microsoft.com/office/drawing/2014/main" id="{33A66A41-F04C-56FA-AB94-EC92BB1FF8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D5F6920-6913-6447-389F-BACD3E6EE7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D00A0-B5A4-4974-B922-5D8D8E00DFDF}" type="slidenum">
              <a:rPr lang="en-GB" smtClean="0"/>
              <a:t>‹#›</a:t>
            </a:fld>
            <a:endParaRPr lang="en-GB"/>
          </a:p>
        </p:txBody>
      </p:sp>
    </p:spTree>
    <p:extLst>
      <p:ext uri="{BB962C8B-B14F-4D97-AF65-F5344CB8AC3E}">
        <p14:creationId xmlns:p14="http://schemas.microsoft.com/office/powerpoint/2010/main" val="2100808401"/>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66" r:id="rId3"/>
    <p:sldLayoutId id="2147483670" r:id="rId4"/>
    <p:sldLayoutId id="2147483676" r:id="rId5"/>
    <p:sldLayoutId id="2147483667" r:id="rId6"/>
    <p:sldLayoutId id="2147483671" r:id="rId7"/>
    <p:sldLayoutId id="2147483660" r:id="rId8"/>
    <p:sldLayoutId id="2147483665" r:id="rId9"/>
    <p:sldLayoutId id="2147483672" r:id="rId10"/>
    <p:sldLayoutId id="2147483673" r:id="rId11"/>
    <p:sldLayoutId id="2147483664" r:id="rId12"/>
    <p:sldLayoutId id="2147483661" r:id="rId13"/>
    <p:sldLayoutId id="2147483662" r:id="rId14"/>
    <p:sldLayoutId id="2147483674" r:id="rId15"/>
    <p:sldLayoutId id="2147483675" r:id="rId16"/>
    <p:sldLayoutId id="2147483663" r:id="rId17"/>
    <p:sldLayoutId id="2147483691" r:id="rId18"/>
    <p:sldLayoutId id="2147483677" r:id="rId19"/>
    <p:sldLayoutId id="2147483679" r:id="rId20"/>
    <p:sldLayoutId id="2147483678" r:id="rId21"/>
    <p:sldLayoutId id="2147483680" r:id="rId22"/>
    <p:sldLayoutId id="2147483681" r:id="rId23"/>
    <p:sldLayoutId id="2147483692" r:id="rId24"/>
    <p:sldLayoutId id="2147483682" r:id="rId25"/>
    <p:sldLayoutId id="2147483683" r:id="rId26"/>
    <p:sldLayoutId id="2147483693" r:id="rId27"/>
    <p:sldLayoutId id="2147483685" r:id="rId28"/>
    <p:sldLayoutId id="2147483684" r:id="rId29"/>
    <p:sldLayoutId id="2147483687" r:id="rId30"/>
    <p:sldLayoutId id="2147483686" r:id="rId31"/>
    <p:sldLayoutId id="2147483688" r:id="rId32"/>
    <p:sldLayoutId id="2147483695" r:id="rId33"/>
    <p:sldLayoutId id="2147483689" r:id="rId34"/>
    <p:sldLayoutId id="2147483690" r:id="rId35"/>
    <p:sldLayoutId id="2147483696" r:id="rId36"/>
    <p:sldLayoutId id="2147483698" r:id="rId37"/>
    <p:sldLayoutId id="2147483697" r:id="rId38"/>
    <p:sldLayoutId id="2147483699"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github.com/ManchesterRoboticsLtd/Puzzlebot/tree/main/Puzzlebot/Puzzlebot%20Learning%20Kits/Puzzlebot%20Jetson%20Edition/MCR2_Hackerboard_Binaries/puzzlebot-firmware-release-main" TargetMode="Externa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ftdichip.com/drivers/vcp-drivers/" TargetMode="External"/><Relationship Id="rId1" Type="http://schemas.openxmlformats.org/officeDocument/2006/relationships/slideLayout" Target="../slideLayouts/slideLayout2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randomnerdtutorials.com/esp32-troubleshooting-guide/" TargetMode="External"/><Relationship Id="rId2" Type="http://schemas.openxmlformats.org/officeDocument/2006/relationships/hyperlink" Target="https://www.silabs.com/developers/usb-to-uart-bridge-vcp-drivers?tab=downloads" TargetMode="Externa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www.balena.io/etcher/" TargetMode="External"/><Relationship Id="rId2" Type="http://schemas.openxmlformats.org/officeDocument/2006/relationships/hyperlink" Target="https://manchesterrobotics-my.sharepoint.com/:u:/g/personal/mario_mtz_manchester-robotics_com/EVMUSVxzaepInxdKvzXnhpQBlhEpad4ZZDCQylmIlI3PlQ?e=5eqEzd" TargetMode="External"/><Relationship Id="rId1" Type="http://schemas.openxmlformats.org/officeDocument/2006/relationships/slideLayout" Target="../slideLayouts/slideLayout2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2.xml"/><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hyperlink" Target="mailto:puzzlebot@10.42.0.1"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2.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FACF5-E785-8EDA-6936-DD2FDF63EB53}"/>
              </a:ext>
            </a:extLst>
          </p:cNvPr>
          <p:cNvSpPr>
            <a:spLocks noGrp="1"/>
          </p:cNvSpPr>
          <p:nvPr>
            <p:ph type="ctrTitle"/>
          </p:nvPr>
        </p:nvSpPr>
        <p:spPr/>
        <p:txBody>
          <a:bodyPr>
            <a:normAutofit fontScale="90000"/>
          </a:bodyPr>
          <a:lstStyle/>
          <a:p>
            <a:r>
              <a:rPr lang="en-GB" dirty="0"/>
              <a:t>Puzzlebot NVIDIA Jetson</a:t>
            </a:r>
            <a:r>
              <a:rPr lang="en-GB" sz="2400" dirty="0"/>
              <a:t>®</a:t>
            </a:r>
            <a:r>
              <a:rPr lang="en-GB" dirty="0"/>
              <a:t> / Jetson Lidar Edition.</a:t>
            </a:r>
          </a:p>
        </p:txBody>
      </p:sp>
      <p:sp>
        <p:nvSpPr>
          <p:cNvPr id="3" name="Subtitle 2">
            <a:extLst>
              <a:ext uri="{FF2B5EF4-FFF2-40B4-BE49-F238E27FC236}">
                <a16:creationId xmlns:a16="http://schemas.microsoft.com/office/drawing/2014/main" id="{EA83CA59-D0D7-65C6-031D-A5A86C74233B}"/>
              </a:ext>
            </a:extLst>
          </p:cNvPr>
          <p:cNvSpPr>
            <a:spLocks noGrp="1"/>
          </p:cNvSpPr>
          <p:nvPr>
            <p:ph type="subTitle" idx="1"/>
          </p:nvPr>
        </p:nvSpPr>
        <p:spPr/>
        <p:txBody>
          <a:bodyPr/>
          <a:lstStyle/>
          <a:p>
            <a:r>
              <a:rPr lang="en-GB" dirty="0"/>
              <a:t>Introduction</a:t>
            </a:r>
          </a:p>
        </p:txBody>
      </p:sp>
      <p:pic>
        <p:nvPicPr>
          <p:cNvPr id="4" name="Content Placeholder 10">
            <a:extLst>
              <a:ext uri="{FF2B5EF4-FFF2-40B4-BE49-F238E27FC236}">
                <a16:creationId xmlns:a16="http://schemas.microsoft.com/office/drawing/2014/main" id="{9F406E9D-844C-D362-5889-F3DF932B4C1C}"/>
              </a:ext>
            </a:extLst>
          </p:cNvPr>
          <p:cNvPicPr>
            <a:picLocks noChangeAspect="1"/>
          </p:cNvPicPr>
          <p:nvPr/>
        </p:nvPicPr>
        <p:blipFill>
          <a:blip r:embed="rId2"/>
          <a:stretch>
            <a:fillRect/>
          </a:stretch>
        </p:blipFill>
        <p:spPr>
          <a:xfrm>
            <a:off x="292231" y="5503161"/>
            <a:ext cx="3371699" cy="881658"/>
          </a:xfrm>
          <a:prstGeom prst="rect">
            <a:avLst/>
          </a:prstGeom>
        </p:spPr>
      </p:pic>
    </p:spTree>
    <p:extLst>
      <p:ext uri="{BB962C8B-B14F-4D97-AF65-F5344CB8AC3E}">
        <p14:creationId xmlns:p14="http://schemas.microsoft.com/office/powerpoint/2010/main" val="2036534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782CB-F146-6D55-76B5-C415C42EA2B1}"/>
              </a:ext>
            </a:extLst>
          </p:cNvPr>
          <p:cNvSpPr>
            <a:spLocks noGrp="1"/>
          </p:cNvSpPr>
          <p:nvPr>
            <p:ph sz="half" idx="1"/>
          </p:nvPr>
        </p:nvSpPr>
        <p:spPr/>
        <p:txBody>
          <a:bodyPr>
            <a:normAutofit/>
          </a:bodyPr>
          <a:lstStyle/>
          <a:p>
            <a:pPr marL="0" indent="0">
              <a:lnSpc>
                <a:spcPct val="150000"/>
              </a:lnSpc>
              <a:buNone/>
            </a:pPr>
            <a:r>
              <a:rPr lang="en-GB" sz="2300" dirty="0">
                <a:latin typeface="Nexa-Bold" panose="01000000000000000000" pitchFamily="2" charset="0"/>
              </a:rPr>
              <a:t>Control Modes</a:t>
            </a:r>
          </a:p>
          <a:p>
            <a:pPr marL="0" indent="0">
              <a:lnSpc>
                <a:spcPct val="150000"/>
              </a:lnSpc>
              <a:buNone/>
            </a:pPr>
            <a:r>
              <a:rPr lang="en-GB" sz="1600" dirty="0"/>
              <a:t>The Hackerboard has two different control modes depending on the user’s requirements.</a:t>
            </a:r>
          </a:p>
          <a:p>
            <a:pPr>
              <a:lnSpc>
                <a:spcPct val="150000"/>
              </a:lnSpc>
            </a:pPr>
            <a:r>
              <a:rPr lang="en-GB" sz="1600" dirty="0"/>
              <a:t>The two programming configurations:</a:t>
            </a:r>
          </a:p>
          <a:p>
            <a:pPr lvl="1">
              <a:lnSpc>
                <a:spcPct val="150000"/>
              </a:lnSpc>
            </a:pPr>
            <a:r>
              <a:rPr lang="en-GB" sz="1600" dirty="0"/>
              <a:t>Standalone Configuration 	</a:t>
            </a:r>
          </a:p>
          <a:p>
            <a:pPr lvl="1">
              <a:lnSpc>
                <a:spcPct val="150000"/>
              </a:lnSpc>
            </a:pPr>
            <a:r>
              <a:rPr lang="en-GB" sz="1600" dirty="0"/>
              <a:t>External-Control Configuration</a:t>
            </a:r>
            <a:endParaRPr lang="en-GB" sz="2000" dirty="0"/>
          </a:p>
          <a:p>
            <a:endParaRPr lang="en-GB" dirty="0"/>
          </a:p>
        </p:txBody>
      </p:sp>
      <p:sp>
        <p:nvSpPr>
          <p:cNvPr id="3" name="Content Placeholder 2">
            <a:extLst>
              <a:ext uri="{FF2B5EF4-FFF2-40B4-BE49-F238E27FC236}">
                <a16:creationId xmlns:a16="http://schemas.microsoft.com/office/drawing/2014/main" id="{B2EDF0F2-EB32-A1C3-0196-D1B2B6976771}"/>
              </a:ext>
            </a:extLst>
          </p:cNvPr>
          <p:cNvSpPr>
            <a:spLocks noGrp="1"/>
          </p:cNvSpPr>
          <p:nvPr>
            <p:ph sz="half" idx="2"/>
          </p:nvPr>
        </p:nvSpPr>
        <p:spPr/>
        <p:txBody>
          <a:bodyPr>
            <a:normAutofit fontScale="85000" lnSpcReduction="20000"/>
          </a:bodyPr>
          <a:lstStyle/>
          <a:p>
            <a:pPr marL="0" indent="0">
              <a:lnSpc>
                <a:spcPct val="150000"/>
              </a:lnSpc>
              <a:buNone/>
            </a:pPr>
            <a:r>
              <a:rPr lang="en-GB" sz="1800" dirty="0">
                <a:latin typeface="Nexa-Bold" panose="01000000000000000000" pitchFamily="2" charset="0"/>
              </a:rPr>
              <a:t>Control Mode: Standalone Configuration (Information purpose only)</a:t>
            </a:r>
          </a:p>
          <a:p>
            <a:pPr>
              <a:lnSpc>
                <a:spcPct val="150000"/>
              </a:lnSpc>
            </a:pPr>
            <a:r>
              <a:rPr lang="en-GB" sz="1700" dirty="0"/>
              <a:t>The user directly programs the Hacker Board, using the Arduino IDE.</a:t>
            </a:r>
          </a:p>
          <a:p>
            <a:pPr>
              <a:lnSpc>
                <a:spcPct val="150000"/>
              </a:lnSpc>
            </a:pPr>
            <a:r>
              <a:rPr lang="en-GB" sz="1700" dirty="0"/>
              <a:t>Libraries for control and communication with computing units, sensors, and actuators are provided by MCR2. </a:t>
            </a:r>
          </a:p>
          <a:p>
            <a:pPr>
              <a:lnSpc>
                <a:spcPct val="150000"/>
              </a:lnSpc>
            </a:pPr>
            <a:r>
              <a:rPr lang="en-GB" sz="1700" dirty="0"/>
              <a:t>3rd Party peripherals can be attached.</a:t>
            </a:r>
          </a:p>
          <a:p>
            <a:pPr>
              <a:lnSpc>
                <a:spcPct val="150000"/>
              </a:lnSpc>
            </a:pPr>
            <a:r>
              <a:rPr lang="en-GB" sz="1700" b="1" dirty="0"/>
              <a:t>This configuration will not be used for this Puzzlebot version.</a:t>
            </a:r>
          </a:p>
          <a:p>
            <a:pPr>
              <a:lnSpc>
                <a:spcPct val="150000"/>
              </a:lnSpc>
            </a:pPr>
            <a:r>
              <a:rPr lang="en-GB" sz="1700" b="1" dirty="0"/>
              <a:t>For additional examples and a more in-depth understanding, please consult the "Puzzlebot Hacker Edition" manual.</a:t>
            </a:r>
          </a:p>
        </p:txBody>
      </p:sp>
      <p:sp>
        <p:nvSpPr>
          <p:cNvPr id="4" name="Title 3">
            <a:extLst>
              <a:ext uri="{FF2B5EF4-FFF2-40B4-BE49-F238E27FC236}">
                <a16:creationId xmlns:a16="http://schemas.microsoft.com/office/drawing/2014/main" id="{786B7875-AA03-DF7A-65D3-7E536A172BC3}"/>
              </a:ext>
            </a:extLst>
          </p:cNvPr>
          <p:cNvSpPr>
            <a:spLocks noGrp="1"/>
          </p:cNvSpPr>
          <p:nvPr>
            <p:ph type="title"/>
          </p:nvPr>
        </p:nvSpPr>
        <p:spPr/>
        <p:txBody>
          <a:bodyPr/>
          <a:lstStyle/>
          <a:p>
            <a:r>
              <a:rPr lang="en-GB" dirty="0"/>
              <a:t>Hackerboard</a:t>
            </a:r>
          </a:p>
        </p:txBody>
      </p:sp>
    </p:spTree>
    <p:extLst>
      <p:ext uri="{BB962C8B-B14F-4D97-AF65-F5344CB8AC3E}">
        <p14:creationId xmlns:p14="http://schemas.microsoft.com/office/powerpoint/2010/main" val="183717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782CB-F146-6D55-76B5-C415C42EA2B1}"/>
              </a:ext>
            </a:extLst>
          </p:cNvPr>
          <p:cNvSpPr>
            <a:spLocks noGrp="1"/>
          </p:cNvSpPr>
          <p:nvPr>
            <p:ph sz="half" idx="1"/>
          </p:nvPr>
        </p:nvSpPr>
        <p:spPr/>
        <p:txBody>
          <a:bodyPr>
            <a:normAutofit fontScale="40000" lnSpcReduction="20000"/>
          </a:bodyPr>
          <a:lstStyle/>
          <a:p>
            <a:pPr marL="0" indent="0">
              <a:lnSpc>
                <a:spcPct val="150000"/>
              </a:lnSpc>
              <a:buNone/>
            </a:pPr>
            <a:r>
              <a:rPr lang="en-GB" sz="3300" dirty="0">
                <a:latin typeface="Nexa-Bold" panose="01000000000000000000" pitchFamily="2" charset="0"/>
              </a:rPr>
              <a:t>Control Mode: External Control Configuration</a:t>
            </a:r>
          </a:p>
          <a:p>
            <a:pPr marL="0" indent="0">
              <a:lnSpc>
                <a:spcPct val="150000"/>
              </a:lnSpc>
              <a:buNone/>
            </a:pPr>
            <a:r>
              <a:rPr lang="en-GB" sz="2900" dirty="0"/>
              <a:t>The robot is controlled from an external computer via Wi-Fi or Serial Communication. </a:t>
            </a:r>
          </a:p>
          <a:p>
            <a:pPr>
              <a:lnSpc>
                <a:spcPct val="150000"/>
              </a:lnSpc>
            </a:pPr>
            <a:r>
              <a:rPr lang="en-GB" sz="2900" dirty="0"/>
              <a:t>The internal firmware and libraries for communicating with the robot’s sensors and actuators are provided by MCR2.</a:t>
            </a:r>
          </a:p>
          <a:p>
            <a:pPr>
              <a:lnSpc>
                <a:spcPct val="150000"/>
              </a:lnSpc>
            </a:pPr>
            <a:r>
              <a:rPr lang="en-GB" sz="2900" dirty="0"/>
              <a:t>Basic web interface for configuring and testing provided.</a:t>
            </a:r>
          </a:p>
          <a:p>
            <a:pPr>
              <a:lnSpc>
                <a:spcPct val="150000"/>
              </a:lnSpc>
            </a:pPr>
            <a:r>
              <a:rPr lang="en-GB" sz="2900" dirty="0"/>
              <a:t>MCR2 provides MATLAB , ROS and LabVIEW libraries for communicating with the robot.</a:t>
            </a:r>
          </a:p>
          <a:p>
            <a:pPr>
              <a:lnSpc>
                <a:spcPct val="150000"/>
              </a:lnSpc>
            </a:pPr>
            <a:r>
              <a:rPr lang="en-GB" sz="2900" dirty="0"/>
              <a:t>This configuration will be used for this Puzzlebot version.</a:t>
            </a:r>
          </a:p>
          <a:p>
            <a:pPr>
              <a:lnSpc>
                <a:spcPct val="150000"/>
              </a:lnSpc>
            </a:pPr>
            <a:r>
              <a:rPr lang="en-GB" sz="2900" dirty="0"/>
              <a:t>For additional examples and a more in-depth understanding, on how to use MATLAB or LabVIEW communications and simulators, contact us.</a:t>
            </a:r>
          </a:p>
          <a:p>
            <a:pPr marL="0" indent="0">
              <a:lnSpc>
                <a:spcPct val="150000"/>
              </a:lnSpc>
              <a:buNone/>
            </a:pPr>
            <a:endParaRPr lang="en-GB" sz="2400" dirty="0">
              <a:latin typeface="Nexa-Bold" panose="01000000000000000000" pitchFamily="2" charset="0"/>
            </a:endParaRPr>
          </a:p>
        </p:txBody>
      </p:sp>
      <p:pic>
        <p:nvPicPr>
          <p:cNvPr id="5" name="Content Placeholder 4">
            <a:extLst>
              <a:ext uri="{FF2B5EF4-FFF2-40B4-BE49-F238E27FC236}">
                <a16:creationId xmlns:a16="http://schemas.microsoft.com/office/drawing/2014/main" id="{D7CCF6FF-DA35-08CF-91DA-94A95E14BA7F}"/>
              </a:ext>
            </a:extLst>
          </p:cNvPr>
          <p:cNvPicPr>
            <a:picLocks noGrp="1" noChangeAspect="1"/>
          </p:cNvPicPr>
          <p:nvPr>
            <p:ph sz="half" idx="2"/>
          </p:nvPr>
        </p:nvPicPr>
        <p:blipFill>
          <a:blip r:embed="rId2"/>
          <a:stretch>
            <a:fillRect/>
          </a:stretch>
        </p:blipFill>
        <p:spPr>
          <a:xfrm>
            <a:off x="6172200" y="2439681"/>
            <a:ext cx="5181600" cy="3123226"/>
          </a:xfrm>
          <a:prstGeom prst="rect">
            <a:avLst/>
          </a:prstGeom>
        </p:spPr>
      </p:pic>
      <p:sp>
        <p:nvSpPr>
          <p:cNvPr id="4" name="Title 3">
            <a:extLst>
              <a:ext uri="{FF2B5EF4-FFF2-40B4-BE49-F238E27FC236}">
                <a16:creationId xmlns:a16="http://schemas.microsoft.com/office/drawing/2014/main" id="{786B7875-AA03-DF7A-65D3-7E536A172BC3}"/>
              </a:ext>
            </a:extLst>
          </p:cNvPr>
          <p:cNvSpPr>
            <a:spLocks noGrp="1"/>
          </p:cNvSpPr>
          <p:nvPr>
            <p:ph type="title"/>
          </p:nvPr>
        </p:nvSpPr>
        <p:spPr/>
        <p:txBody>
          <a:bodyPr/>
          <a:lstStyle/>
          <a:p>
            <a:r>
              <a:rPr lang="en-GB" dirty="0"/>
              <a:t>Hackerboard</a:t>
            </a:r>
          </a:p>
        </p:txBody>
      </p:sp>
    </p:spTree>
    <p:extLst>
      <p:ext uri="{BB962C8B-B14F-4D97-AF65-F5344CB8AC3E}">
        <p14:creationId xmlns:p14="http://schemas.microsoft.com/office/powerpoint/2010/main" val="2864639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9F5F2-0FE3-9C81-142B-88C8C929FD7D}"/>
              </a:ext>
            </a:extLst>
          </p:cNvPr>
          <p:cNvSpPr>
            <a:spLocks noGrp="1"/>
          </p:cNvSpPr>
          <p:nvPr>
            <p:ph type="ctrTitle"/>
          </p:nvPr>
        </p:nvSpPr>
        <p:spPr/>
        <p:txBody>
          <a:bodyPr/>
          <a:lstStyle/>
          <a:p>
            <a:r>
              <a:rPr lang="en-GB" dirty="0"/>
              <a:t>Hackerboard</a:t>
            </a:r>
          </a:p>
        </p:txBody>
      </p:sp>
      <p:sp>
        <p:nvSpPr>
          <p:cNvPr id="3" name="Subtitle 2">
            <a:extLst>
              <a:ext uri="{FF2B5EF4-FFF2-40B4-BE49-F238E27FC236}">
                <a16:creationId xmlns:a16="http://schemas.microsoft.com/office/drawing/2014/main" id="{45B4E599-6EA6-BAB9-C62C-EDEEF56C4258}"/>
              </a:ext>
            </a:extLst>
          </p:cNvPr>
          <p:cNvSpPr>
            <a:spLocks noGrp="1"/>
          </p:cNvSpPr>
          <p:nvPr>
            <p:ph type="subTitle" idx="1"/>
          </p:nvPr>
        </p:nvSpPr>
        <p:spPr/>
        <p:txBody>
          <a:bodyPr/>
          <a:lstStyle/>
          <a:p>
            <a:r>
              <a:rPr lang="en-GB" dirty="0"/>
              <a:t>Flashing the Hackerboard</a:t>
            </a:r>
          </a:p>
        </p:txBody>
      </p:sp>
    </p:spTree>
    <p:extLst>
      <p:ext uri="{BB962C8B-B14F-4D97-AF65-F5344CB8AC3E}">
        <p14:creationId xmlns:p14="http://schemas.microsoft.com/office/powerpoint/2010/main" val="3058952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782CB-F146-6D55-76B5-C415C42EA2B1}"/>
              </a:ext>
            </a:extLst>
          </p:cNvPr>
          <p:cNvSpPr>
            <a:spLocks noGrp="1"/>
          </p:cNvSpPr>
          <p:nvPr>
            <p:ph sz="half" idx="1"/>
          </p:nvPr>
        </p:nvSpPr>
        <p:spPr/>
        <p:txBody>
          <a:bodyPr>
            <a:normAutofit/>
          </a:bodyPr>
          <a:lstStyle/>
          <a:p>
            <a:pPr marL="0" indent="0">
              <a:lnSpc>
                <a:spcPct val="150000"/>
              </a:lnSpc>
              <a:buNone/>
            </a:pPr>
            <a:r>
              <a:rPr lang="en-GB" sz="1800" dirty="0">
                <a:latin typeface="Nexa-Bold" panose="01000000000000000000" pitchFamily="2" charset="0"/>
              </a:rPr>
              <a:t>Flashing Hackerboard</a:t>
            </a:r>
          </a:p>
          <a:p>
            <a:pPr>
              <a:lnSpc>
                <a:spcPct val="150000"/>
              </a:lnSpc>
            </a:pPr>
            <a:r>
              <a:rPr lang="en-GB" sz="1600" dirty="0"/>
              <a:t>MCR2 provides the firmware binaries for the External Computing Unit Control Mode. </a:t>
            </a:r>
          </a:p>
          <a:p>
            <a:pPr>
              <a:lnSpc>
                <a:spcPct val="150000"/>
              </a:lnSpc>
            </a:pPr>
            <a:r>
              <a:rPr lang="en-GB" sz="1600" dirty="0"/>
              <a:t>This section will guide the user on how to flash such binaries.</a:t>
            </a:r>
          </a:p>
          <a:p>
            <a:pPr>
              <a:lnSpc>
                <a:spcPct val="150000"/>
              </a:lnSpc>
            </a:pPr>
            <a:r>
              <a:rPr lang="en-GB" sz="1600" dirty="0"/>
              <a:t>All the robots come preprogrammed with such binaries unless the user modifies the program (On Board Configuration). </a:t>
            </a:r>
          </a:p>
          <a:p>
            <a:pPr>
              <a:lnSpc>
                <a:spcPct val="150000"/>
              </a:lnSpc>
            </a:pPr>
            <a:r>
              <a:rPr lang="en-GB" sz="1600" dirty="0"/>
              <a:t>The original binaries can be flashed anytime by following the steps in this section.</a:t>
            </a:r>
          </a:p>
        </p:txBody>
      </p:sp>
      <p:sp>
        <p:nvSpPr>
          <p:cNvPr id="4" name="Title 3">
            <a:extLst>
              <a:ext uri="{FF2B5EF4-FFF2-40B4-BE49-F238E27FC236}">
                <a16:creationId xmlns:a16="http://schemas.microsoft.com/office/drawing/2014/main" id="{786B7875-AA03-DF7A-65D3-7E536A172BC3}"/>
              </a:ext>
            </a:extLst>
          </p:cNvPr>
          <p:cNvSpPr>
            <a:spLocks noGrp="1"/>
          </p:cNvSpPr>
          <p:nvPr>
            <p:ph type="title"/>
          </p:nvPr>
        </p:nvSpPr>
        <p:spPr/>
        <p:txBody>
          <a:bodyPr>
            <a:normAutofit/>
          </a:bodyPr>
          <a:lstStyle/>
          <a:p>
            <a:r>
              <a:rPr lang="en-GB" sz="4000" dirty="0"/>
              <a:t>Hackerboard: Flashing the Binaries</a:t>
            </a:r>
          </a:p>
        </p:txBody>
      </p:sp>
      <p:pic>
        <p:nvPicPr>
          <p:cNvPr id="12" name="Content Placeholder 11">
            <a:extLst>
              <a:ext uri="{FF2B5EF4-FFF2-40B4-BE49-F238E27FC236}">
                <a16:creationId xmlns:a16="http://schemas.microsoft.com/office/drawing/2014/main" id="{4C5B0F7D-601E-CA2D-CFB1-702732D5FAE2}"/>
              </a:ext>
            </a:extLst>
          </p:cNvPr>
          <p:cNvPicPr>
            <a:picLocks noGrp="1" noChangeAspect="1"/>
          </p:cNvPicPr>
          <p:nvPr>
            <p:ph sz="half" idx="2"/>
          </p:nvPr>
        </p:nvPicPr>
        <p:blipFill>
          <a:blip r:embed="rId2"/>
          <a:stretch>
            <a:fillRect/>
          </a:stretch>
        </p:blipFill>
        <p:spPr>
          <a:xfrm>
            <a:off x="6539753" y="2338900"/>
            <a:ext cx="5181600" cy="3324787"/>
          </a:xfrm>
        </p:spPr>
      </p:pic>
    </p:spTree>
    <p:extLst>
      <p:ext uri="{BB962C8B-B14F-4D97-AF65-F5344CB8AC3E}">
        <p14:creationId xmlns:p14="http://schemas.microsoft.com/office/powerpoint/2010/main" val="1068147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782CB-F146-6D55-76B5-C415C42EA2B1}"/>
              </a:ext>
            </a:extLst>
          </p:cNvPr>
          <p:cNvSpPr>
            <a:spLocks noGrp="1"/>
          </p:cNvSpPr>
          <p:nvPr>
            <p:ph sz="half" idx="1"/>
          </p:nvPr>
        </p:nvSpPr>
        <p:spPr>
          <a:xfrm>
            <a:off x="421341" y="1825625"/>
            <a:ext cx="5598459" cy="4911636"/>
          </a:xfrm>
        </p:spPr>
        <p:txBody>
          <a:bodyPr>
            <a:normAutofit/>
          </a:bodyPr>
          <a:lstStyle/>
          <a:p>
            <a:pPr marL="0" indent="0">
              <a:lnSpc>
                <a:spcPct val="150000"/>
              </a:lnSpc>
              <a:buNone/>
            </a:pPr>
            <a:r>
              <a:rPr lang="en-GB" sz="1800" dirty="0">
                <a:latin typeface="Nexa-Bold" panose="01000000000000000000" pitchFamily="2" charset="0"/>
              </a:rPr>
              <a:t>Steps </a:t>
            </a:r>
          </a:p>
          <a:p>
            <a:pPr marL="342900" indent="-342900">
              <a:lnSpc>
                <a:spcPct val="150000"/>
              </a:lnSpc>
              <a:buFont typeface="+mj-lt"/>
              <a:buAutoNum type="arabicPeriod"/>
            </a:pPr>
            <a:r>
              <a:rPr lang="en-GB" sz="1400" dirty="0"/>
              <a:t>Attach the micro-USB cable to the Puzzle-Bot Control Module. </a:t>
            </a:r>
            <a:r>
              <a:rPr lang="en-GB" sz="1100" i="1" dirty="0"/>
              <a:t>Note the image is just for explanation purposes, detachment of the Puzzle-Bot Control module from the robot is not necessary</a:t>
            </a:r>
            <a:r>
              <a:rPr lang="en-GB" sz="1400" dirty="0"/>
              <a:t>.</a:t>
            </a:r>
          </a:p>
          <a:p>
            <a:pPr marL="342900" indent="-342900">
              <a:lnSpc>
                <a:spcPct val="150000"/>
              </a:lnSpc>
              <a:buFont typeface="+mj-lt"/>
              <a:buAutoNum type="arabicPeriod"/>
            </a:pPr>
            <a:r>
              <a:rPr lang="en-GB" sz="1400" dirty="0"/>
              <a:t>Make sure the Hackerboard power switch is turned on.</a:t>
            </a:r>
          </a:p>
          <a:p>
            <a:pPr marL="342900" indent="-342900">
              <a:lnSpc>
                <a:spcPct val="150000"/>
              </a:lnSpc>
              <a:buFont typeface="+mj-lt"/>
              <a:buAutoNum type="arabicPeriod"/>
            </a:pPr>
            <a:r>
              <a:rPr lang="en-GB" sz="1400" dirty="0"/>
              <a:t>Connect the USB to any free USB port in the computer </a:t>
            </a:r>
          </a:p>
          <a:p>
            <a:pPr marL="342900" indent="-342900">
              <a:lnSpc>
                <a:spcPct val="150000"/>
              </a:lnSpc>
              <a:buFont typeface="+mj-lt"/>
              <a:buAutoNum type="arabicPeriod"/>
            </a:pPr>
            <a:r>
              <a:rPr lang="en-GB" sz="1400" dirty="0"/>
              <a:t>Download the firmware from the </a:t>
            </a:r>
            <a:r>
              <a:rPr lang="en-GB" sz="1400" dirty="0">
                <a:hlinkClick r:id="rId2"/>
              </a:rPr>
              <a:t>MCR2 GitHub</a:t>
            </a:r>
            <a:r>
              <a:rPr lang="en-GB" sz="1400" dirty="0"/>
              <a:t> and extract it.</a:t>
            </a:r>
          </a:p>
          <a:p>
            <a:pPr marL="342900" indent="-342900">
              <a:lnSpc>
                <a:spcPct val="150000"/>
              </a:lnSpc>
              <a:buFont typeface="+mj-lt"/>
              <a:buAutoNum type="arabicPeriod"/>
            </a:pPr>
            <a:r>
              <a:rPr lang="en-GB" sz="1400" dirty="0"/>
              <a:t>Select the OS of the computer that will perform the flash.</a:t>
            </a:r>
          </a:p>
          <a:p>
            <a:pPr marL="342900" indent="-342900">
              <a:lnSpc>
                <a:spcPct val="150000"/>
              </a:lnSpc>
              <a:buFont typeface="+mj-lt"/>
              <a:buAutoNum type="arabicPeriod"/>
            </a:pPr>
            <a:r>
              <a:rPr lang="en-GB" sz="1400" dirty="0"/>
              <a:t>Run the file </a:t>
            </a:r>
            <a:r>
              <a:rPr lang="en-GB" sz="1400" i="1" dirty="0"/>
              <a:t>“</a:t>
            </a:r>
            <a:r>
              <a:rPr lang="en-GB" sz="1400" i="1" dirty="0" err="1"/>
              <a:t>FirmwareFlash</a:t>
            </a:r>
            <a:r>
              <a:rPr lang="en-GB" sz="1400" i="1" dirty="0"/>
              <a:t>”</a:t>
            </a:r>
          </a:p>
          <a:p>
            <a:pPr lvl="1">
              <a:lnSpc>
                <a:spcPct val="150000"/>
              </a:lnSpc>
            </a:pPr>
            <a:r>
              <a:rPr lang="en-GB" sz="1050" dirty="0"/>
              <a:t>For Linux and MacOS users, it may be necessary to set execution permissions in properties</a:t>
            </a:r>
            <a:r>
              <a:rPr lang="en-GB" sz="1400" dirty="0"/>
              <a:t>.</a:t>
            </a:r>
          </a:p>
          <a:p>
            <a:pPr marL="342900" indent="-342900">
              <a:lnSpc>
                <a:spcPct val="150000"/>
              </a:lnSpc>
              <a:buFont typeface="+mj-lt"/>
              <a:buAutoNum type="arabicPeriod"/>
            </a:pPr>
            <a:endParaRPr lang="en-GB" sz="1400" dirty="0"/>
          </a:p>
          <a:p>
            <a:pPr marL="342900" indent="-342900">
              <a:lnSpc>
                <a:spcPct val="150000"/>
              </a:lnSpc>
              <a:buFont typeface="+mj-lt"/>
              <a:buAutoNum type="arabicPeriod"/>
            </a:pPr>
            <a:endParaRPr lang="en-GB" sz="2000" dirty="0"/>
          </a:p>
        </p:txBody>
      </p:sp>
      <p:sp>
        <p:nvSpPr>
          <p:cNvPr id="4" name="Title 3">
            <a:extLst>
              <a:ext uri="{FF2B5EF4-FFF2-40B4-BE49-F238E27FC236}">
                <a16:creationId xmlns:a16="http://schemas.microsoft.com/office/drawing/2014/main" id="{786B7875-AA03-DF7A-65D3-7E536A172BC3}"/>
              </a:ext>
            </a:extLst>
          </p:cNvPr>
          <p:cNvSpPr>
            <a:spLocks noGrp="1"/>
          </p:cNvSpPr>
          <p:nvPr>
            <p:ph type="title"/>
          </p:nvPr>
        </p:nvSpPr>
        <p:spPr/>
        <p:txBody>
          <a:bodyPr>
            <a:normAutofit/>
          </a:bodyPr>
          <a:lstStyle/>
          <a:p>
            <a:r>
              <a:rPr lang="en-GB" sz="4000" dirty="0"/>
              <a:t>Hackerboard: Flashing the Binaries.</a:t>
            </a:r>
          </a:p>
        </p:txBody>
      </p:sp>
      <p:pic>
        <p:nvPicPr>
          <p:cNvPr id="16" name="Content Placeholder 15">
            <a:extLst>
              <a:ext uri="{FF2B5EF4-FFF2-40B4-BE49-F238E27FC236}">
                <a16:creationId xmlns:a16="http://schemas.microsoft.com/office/drawing/2014/main" id="{23D0A2D1-7670-4E36-0802-10EBBA48022D}"/>
              </a:ext>
            </a:extLst>
          </p:cNvPr>
          <p:cNvPicPr>
            <a:picLocks noGrp="1" noChangeAspect="1"/>
          </p:cNvPicPr>
          <p:nvPr>
            <p:ph sz="half" idx="2"/>
          </p:nvPr>
        </p:nvPicPr>
        <p:blipFill>
          <a:blip r:embed="rId3"/>
          <a:stretch>
            <a:fillRect/>
          </a:stretch>
        </p:blipFill>
        <p:spPr>
          <a:xfrm>
            <a:off x="6096000" y="2777850"/>
            <a:ext cx="5828474" cy="3007186"/>
          </a:xfrm>
          <a:prstGeom prst="rect">
            <a:avLst/>
          </a:prstGeom>
        </p:spPr>
      </p:pic>
    </p:spTree>
    <p:extLst>
      <p:ext uri="{BB962C8B-B14F-4D97-AF65-F5344CB8AC3E}">
        <p14:creationId xmlns:p14="http://schemas.microsoft.com/office/powerpoint/2010/main" val="2063916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782CB-F146-6D55-76B5-C415C42EA2B1}"/>
              </a:ext>
            </a:extLst>
          </p:cNvPr>
          <p:cNvSpPr>
            <a:spLocks noGrp="1"/>
          </p:cNvSpPr>
          <p:nvPr>
            <p:ph sz="half" idx="1"/>
          </p:nvPr>
        </p:nvSpPr>
        <p:spPr>
          <a:xfrm>
            <a:off x="421341" y="1825625"/>
            <a:ext cx="5598459" cy="4911636"/>
          </a:xfrm>
        </p:spPr>
        <p:txBody>
          <a:bodyPr>
            <a:normAutofit/>
          </a:bodyPr>
          <a:lstStyle/>
          <a:p>
            <a:pPr marL="0" indent="0">
              <a:lnSpc>
                <a:spcPct val="150000"/>
              </a:lnSpc>
              <a:buNone/>
            </a:pPr>
            <a:r>
              <a:rPr lang="en-GB" sz="1800" dirty="0">
                <a:latin typeface="Nexa-Bold" panose="01000000000000000000" pitchFamily="2" charset="0"/>
              </a:rPr>
              <a:t>Steps </a:t>
            </a:r>
          </a:p>
          <a:p>
            <a:pPr marL="342900" indent="-342900">
              <a:lnSpc>
                <a:spcPct val="150000"/>
              </a:lnSpc>
              <a:buFont typeface="+mj-lt"/>
              <a:buAutoNum type="arabicPeriod" startAt="7"/>
            </a:pPr>
            <a:r>
              <a:rPr lang="en-GB" sz="1400" dirty="0"/>
              <a:t>Select the SSID identification for the Hackerboard and press Enter (recommended to use a different one if several </a:t>
            </a:r>
            <a:r>
              <a:rPr lang="en-GB" sz="1400" dirty="0" err="1"/>
              <a:t>Puzzlebots</a:t>
            </a:r>
            <a:r>
              <a:rPr lang="en-GB" sz="1400" dirty="0"/>
              <a:t> are being used simultaneously).</a:t>
            </a:r>
          </a:p>
          <a:p>
            <a:pPr marL="342900" indent="-342900">
              <a:lnSpc>
                <a:spcPct val="150000"/>
              </a:lnSpc>
              <a:buFont typeface="+mj-lt"/>
              <a:buAutoNum type="arabicPeriod" startAt="7"/>
            </a:pPr>
            <a:r>
              <a:rPr lang="en-GB" sz="1400" dirty="0"/>
              <a:t>Select the password for the </a:t>
            </a:r>
            <a:r>
              <a:rPr lang="en-GB" sz="1400" dirty="0" err="1"/>
              <a:t>Hackerboard's</a:t>
            </a:r>
            <a:r>
              <a:rPr lang="en-GB" sz="1400" dirty="0"/>
              <a:t> Wi-Fi Network and press Enter (recommended to use a different one if several </a:t>
            </a:r>
            <a:r>
              <a:rPr lang="en-GB" sz="1400" dirty="0" err="1"/>
              <a:t>Puzzlebots</a:t>
            </a:r>
            <a:r>
              <a:rPr lang="en-GB" sz="1400" dirty="0"/>
              <a:t> are being used simultaneously).</a:t>
            </a:r>
          </a:p>
          <a:p>
            <a:pPr marL="342900" indent="-342900">
              <a:lnSpc>
                <a:spcPct val="150000"/>
              </a:lnSpc>
              <a:buFont typeface="+mj-lt"/>
              <a:buAutoNum type="arabicPeriod" startAt="7"/>
            </a:pPr>
            <a:r>
              <a:rPr lang="en-GB" sz="1400" dirty="0"/>
              <a:t>Wait until the program finish flashing.</a:t>
            </a:r>
          </a:p>
          <a:p>
            <a:pPr marL="342900" indent="-342900">
              <a:lnSpc>
                <a:spcPct val="150000"/>
              </a:lnSpc>
              <a:buFont typeface="+mj-lt"/>
              <a:buAutoNum type="arabicPeriod" startAt="7"/>
            </a:pPr>
            <a:r>
              <a:rPr lang="en-GB" sz="1400" dirty="0"/>
              <a:t>The screen must turn on.</a:t>
            </a:r>
          </a:p>
          <a:p>
            <a:pPr marL="342900" indent="-342900">
              <a:lnSpc>
                <a:spcPct val="150000"/>
              </a:lnSpc>
              <a:buFont typeface="+mj-lt"/>
              <a:buAutoNum type="arabicPeriod" startAt="7"/>
            </a:pPr>
            <a:endParaRPr lang="en-GB" sz="1400" dirty="0"/>
          </a:p>
          <a:p>
            <a:pPr marL="342900" indent="-342900">
              <a:lnSpc>
                <a:spcPct val="150000"/>
              </a:lnSpc>
              <a:buFont typeface="+mj-lt"/>
              <a:buAutoNum type="arabicPeriod" startAt="7"/>
            </a:pPr>
            <a:endParaRPr lang="en-GB" sz="1400" dirty="0"/>
          </a:p>
          <a:p>
            <a:pPr marL="342900" indent="-342900">
              <a:lnSpc>
                <a:spcPct val="150000"/>
              </a:lnSpc>
              <a:buFont typeface="+mj-lt"/>
              <a:buAutoNum type="arabicPeriod" startAt="7"/>
            </a:pPr>
            <a:endParaRPr lang="en-GB" sz="1400" dirty="0"/>
          </a:p>
          <a:p>
            <a:pPr marL="342900" indent="-342900">
              <a:lnSpc>
                <a:spcPct val="150000"/>
              </a:lnSpc>
              <a:buFont typeface="+mj-lt"/>
              <a:buAutoNum type="arabicPeriod" startAt="7"/>
            </a:pPr>
            <a:endParaRPr lang="en-GB" sz="2000" dirty="0"/>
          </a:p>
        </p:txBody>
      </p:sp>
      <p:sp>
        <p:nvSpPr>
          <p:cNvPr id="4" name="Title 3">
            <a:extLst>
              <a:ext uri="{FF2B5EF4-FFF2-40B4-BE49-F238E27FC236}">
                <a16:creationId xmlns:a16="http://schemas.microsoft.com/office/drawing/2014/main" id="{786B7875-AA03-DF7A-65D3-7E536A172BC3}"/>
              </a:ext>
            </a:extLst>
          </p:cNvPr>
          <p:cNvSpPr>
            <a:spLocks noGrp="1"/>
          </p:cNvSpPr>
          <p:nvPr>
            <p:ph type="title"/>
          </p:nvPr>
        </p:nvSpPr>
        <p:spPr/>
        <p:txBody>
          <a:bodyPr>
            <a:normAutofit/>
          </a:bodyPr>
          <a:lstStyle/>
          <a:p>
            <a:r>
              <a:rPr lang="en-GB" sz="4000" dirty="0"/>
              <a:t>Hackerboard: Flashing the Binaries.</a:t>
            </a:r>
          </a:p>
        </p:txBody>
      </p:sp>
      <p:pic>
        <p:nvPicPr>
          <p:cNvPr id="6" name="Picture 5">
            <a:extLst>
              <a:ext uri="{FF2B5EF4-FFF2-40B4-BE49-F238E27FC236}">
                <a16:creationId xmlns:a16="http://schemas.microsoft.com/office/drawing/2014/main" id="{95CA3ED5-F10B-2D27-B219-4F16E7CC7215}"/>
              </a:ext>
            </a:extLst>
          </p:cNvPr>
          <p:cNvPicPr>
            <a:picLocks noChangeAspect="1"/>
          </p:cNvPicPr>
          <p:nvPr/>
        </p:nvPicPr>
        <p:blipFill>
          <a:blip r:embed="rId2"/>
          <a:stretch>
            <a:fillRect/>
          </a:stretch>
        </p:blipFill>
        <p:spPr>
          <a:xfrm>
            <a:off x="6860387" y="1762023"/>
            <a:ext cx="4241122" cy="1072954"/>
          </a:xfrm>
          <a:prstGeom prst="rect">
            <a:avLst/>
          </a:prstGeom>
        </p:spPr>
      </p:pic>
      <p:pic>
        <p:nvPicPr>
          <p:cNvPr id="7" name="Picture 6">
            <a:extLst>
              <a:ext uri="{FF2B5EF4-FFF2-40B4-BE49-F238E27FC236}">
                <a16:creationId xmlns:a16="http://schemas.microsoft.com/office/drawing/2014/main" id="{F264CFF7-9FD1-E5C4-2EDB-A087A703F642}"/>
              </a:ext>
            </a:extLst>
          </p:cNvPr>
          <p:cNvPicPr>
            <a:picLocks noChangeAspect="1"/>
          </p:cNvPicPr>
          <p:nvPr/>
        </p:nvPicPr>
        <p:blipFill>
          <a:blip r:embed="rId3"/>
          <a:stretch>
            <a:fillRect/>
          </a:stretch>
        </p:blipFill>
        <p:spPr>
          <a:xfrm>
            <a:off x="6860387" y="3073908"/>
            <a:ext cx="4241122" cy="649673"/>
          </a:xfrm>
          <a:prstGeom prst="rect">
            <a:avLst/>
          </a:prstGeom>
        </p:spPr>
      </p:pic>
      <p:pic>
        <p:nvPicPr>
          <p:cNvPr id="8" name="Picture 7">
            <a:extLst>
              <a:ext uri="{FF2B5EF4-FFF2-40B4-BE49-F238E27FC236}">
                <a16:creationId xmlns:a16="http://schemas.microsoft.com/office/drawing/2014/main" id="{B7F1CCC0-E54B-297F-415A-F57BC3157DB1}"/>
              </a:ext>
            </a:extLst>
          </p:cNvPr>
          <p:cNvPicPr>
            <a:picLocks noChangeAspect="1"/>
          </p:cNvPicPr>
          <p:nvPr/>
        </p:nvPicPr>
        <p:blipFill>
          <a:blip r:embed="rId4"/>
          <a:stretch>
            <a:fillRect/>
          </a:stretch>
        </p:blipFill>
        <p:spPr>
          <a:xfrm>
            <a:off x="6860387" y="4054685"/>
            <a:ext cx="4241122" cy="2598135"/>
          </a:xfrm>
          <a:prstGeom prst="rect">
            <a:avLst/>
          </a:prstGeom>
        </p:spPr>
      </p:pic>
    </p:spTree>
    <p:extLst>
      <p:ext uri="{BB962C8B-B14F-4D97-AF65-F5344CB8AC3E}">
        <p14:creationId xmlns:p14="http://schemas.microsoft.com/office/powerpoint/2010/main" val="329549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47D5E4-866C-A455-5591-359B7DA50064}"/>
              </a:ext>
            </a:extLst>
          </p:cNvPr>
          <p:cNvSpPr>
            <a:spLocks noGrp="1"/>
          </p:cNvSpPr>
          <p:nvPr>
            <p:ph sz="half" idx="1"/>
          </p:nvPr>
        </p:nvSpPr>
        <p:spPr>
          <a:xfrm>
            <a:off x="838200" y="1825624"/>
            <a:ext cx="5181600" cy="4984099"/>
          </a:xfrm>
        </p:spPr>
        <p:txBody>
          <a:bodyPr>
            <a:normAutofit/>
          </a:bodyPr>
          <a:lstStyle/>
          <a:p>
            <a:pPr marL="0" indent="0">
              <a:lnSpc>
                <a:spcPct val="150000"/>
              </a:lnSpc>
              <a:buNone/>
              <a:tabLst>
                <a:tab pos="3408363" algn="l"/>
              </a:tabLst>
            </a:pPr>
            <a:r>
              <a:rPr lang="en-US" sz="2000" dirty="0">
                <a:latin typeface="Nexa-Bold" panose="01000000000000000000" pitchFamily="2" charset="0"/>
              </a:rPr>
              <a:t>Troubleshoot (Drivers)</a:t>
            </a:r>
          </a:p>
          <a:p>
            <a:pPr>
              <a:lnSpc>
                <a:spcPct val="100000"/>
              </a:lnSpc>
              <a:tabLst>
                <a:tab pos="3408363" algn="l"/>
              </a:tabLst>
            </a:pPr>
            <a:r>
              <a:rPr lang="en-US" sz="1400" dirty="0"/>
              <a:t>Drivers are usually installed automatically by Windows and Ubuntu even for the Virtual Machines.</a:t>
            </a:r>
          </a:p>
          <a:p>
            <a:pPr>
              <a:lnSpc>
                <a:spcPct val="100000"/>
              </a:lnSpc>
              <a:tabLst>
                <a:tab pos="3408363" algn="l"/>
              </a:tabLst>
            </a:pPr>
            <a:r>
              <a:rPr lang="en-US" sz="1400" dirty="0"/>
              <a:t>How do I know if the drivers are properly installed (Windows)?</a:t>
            </a:r>
          </a:p>
          <a:p>
            <a:pPr lvl="1">
              <a:lnSpc>
                <a:spcPct val="100000"/>
              </a:lnSpc>
              <a:tabLst>
                <a:tab pos="3408363" algn="l"/>
              </a:tabLst>
            </a:pPr>
            <a:r>
              <a:rPr lang="en-US" sz="1400" dirty="0"/>
              <a:t>Plug the Puzzle-Bot into the USB port. </a:t>
            </a:r>
          </a:p>
          <a:p>
            <a:pPr lvl="1">
              <a:lnSpc>
                <a:spcPct val="100000"/>
              </a:lnSpc>
              <a:tabLst>
                <a:tab pos="3408363" algn="l"/>
              </a:tabLst>
            </a:pPr>
            <a:r>
              <a:rPr lang="en-US" sz="1400" dirty="0"/>
              <a:t>Go to Start &gt; Device Manager</a:t>
            </a:r>
          </a:p>
          <a:p>
            <a:pPr lvl="1">
              <a:lnSpc>
                <a:spcPct val="100000"/>
              </a:lnSpc>
              <a:tabLst>
                <a:tab pos="3408363" algn="l"/>
              </a:tabLst>
            </a:pPr>
            <a:r>
              <a:rPr lang="en-US" sz="1400" dirty="0"/>
              <a:t>The Serial port should appear as shown in the following figure (The COM port may vary).</a:t>
            </a:r>
          </a:p>
          <a:p>
            <a:pPr lvl="1">
              <a:lnSpc>
                <a:spcPct val="100000"/>
              </a:lnSpc>
              <a:tabLst>
                <a:tab pos="3408363" algn="l"/>
              </a:tabLst>
            </a:pPr>
            <a:endParaRPr lang="en-GB" sz="1400" dirty="0"/>
          </a:p>
          <a:p>
            <a:pPr lvl="1">
              <a:lnSpc>
                <a:spcPct val="100000"/>
              </a:lnSpc>
              <a:tabLst>
                <a:tab pos="3408363" algn="l"/>
              </a:tabLst>
            </a:pPr>
            <a:endParaRPr lang="en-GB" sz="1400" dirty="0"/>
          </a:p>
          <a:p>
            <a:pPr>
              <a:lnSpc>
                <a:spcPct val="100000"/>
              </a:lnSpc>
            </a:pPr>
            <a:r>
              <a:rPr lang="en-US" sz="1400" dirty="0"/>
              <a:t>If the computer cannot find the drivers, download the drivers from the following link</a:t>
            </a:r>
          </a:p>
          <a:p>
            <a:pPr marL="0" indent="0" algn="ctr">
              <a:buNone/>
            </a:pPr>
            <a:r>
              <a:rPr lang="en-US" sz="1400" dirty="0">
                <a:hlinkClick r:id="rId2"/>
              </a:rPr>
              <a:t>https://ftdichip.com/drivers/vcp-drivers/</a:t>
            </a:r>
            <a:endParaRPr lang="en-US" sz="1400" dirty="0"/>
          </a:p>
          <a:p>
            <a:pPr>
              <a:lnSpc>
                <a:spcPct val="150000"/>
              </a:lnSpc>
              <a:tabLst>
                <a:tab pos="3408363" algn="l"/>
              </a:tabLst>
            </a:pPr>
            <a:r>
              <a:rPr lang="en-GB" sz="1400" dirty="0"/>
              <a:t>Verify that the USB cable is a data cable and not only a power cable!</a:t>
            </a:r>
          </a:p>
        </p:txBody>
      </p:sp>
      <p:sp>
        <p:nvSpPr>
          <p:cNvPr id="5" name="Content Placeholder 4">
            <a:extLst>
              <a:ext uri="{FF2B5EF4-FFF2-40B4-BE49-F238E27FC236}">
                <a16:creationId xmlns:a16="http://schemas.microsoft.com/office/drawing/2014/main" id="{383970BB-293B-9049-586F-90B86AADA6F0}"/>
              </a:ext>
            </a:extLst>
          </p:cNvPr>
          <p:cNvSpPr>
            <a:spLocks noGrp="1"/>
          </p:cNvSpPr>
          <p:nvPr>
            <p:ph sz="half" idx="2"/>
          </p:nvPr>
        </p:nvSpPr>
        <p:spPr/>
        <p:txBody>
          <a:bodyPr>
            <a:normAutofit/>
          </a:bodyPr>
          <a:lstStyle/>
          <a:p>
            <a:r>
              <a:rPr lang="en-US" sz="1400" dirty="0"/>
              <a:t>Scroll down and download the executable setup as shown in the following figure</a:t>
            </a:r>
          </a:p>
          <a:p>
            <a:endParaRPr lang="en-US" sz="1400" dirty="0"/>
          </a:p>
          <a:p>
            <a:endParaRPr lang="en-US" sz="1400" dirty="0"/>
          </a:p>
          <a:p>
            <a:endParaRPr lang="en-US" sz="1400" dirty="0"/>
          </a:p>
          <a:p>
            <a:endParaRPr lang="en-US" sz="1400" dirty="0"/>
          </a:p>
          <a:p>
            <a:endParaRPr lang="en-US" sz="1400" dirty="0"/>
          </a:p>
          <a:p>
            <a:endParaRPr lang="en-US" sz="1400" dirty="0"/>
          </a:p>
          <a:p>
            <a:pPr marL="0" indent="0">
              <a:buNone/>
            </a:pPr>
            <a:r>
              <a:rPr lang="en-US" sz="1400" b="1" dirty="0"/>
              <a:t>Before Installing the drivers!!</a:t>
            </a:r>
          </a:p>
          <a:p>
            <a:r>
              <a:rPr lang="en-US" sz="1400" dirty="0"/>
              <a:t>Unplug the Puzzlebot from the computer.</a:t>
            </a:r>
          </a:p>
          <a:p>
            <a:r>
              <a:rPr lang="en-US" sz="1400" dirty="0"/>
              <a:t>Unzip the drivers and run the setup (some computers must be restarted after the installation).</a:t>
            </a:r>
          </a:p>
          <a:p>
            <a:r>
              <a:rPr lang="en-US" sz="1400" dirty="0"/>
              <a:t>Plug the Puzzlebot back into the computer.</a:t>
            </a:r>
            <a:endParaRPr lang="en-GB" sz="1400" dirty="0"/>
          </a:p>
        </p:txBody>
      </p:sp>
      <p:sp>
        <p:nvSpPr>
          <p:cNvPr id="2" name="Title 1">
            <a:extLst>
              <a:ext uri="{FF2B5EF4-FFF2-40B4-BE49-F238E27FC236}">
                <a16:creationId xmlns:a16="http://schemas.microsoft.com/office/drawing/2014/main" id="{F240CE27-4CC8-DE4D-F03C-698EBC17C1EB}"/>
              </a:ext>
            </a:extLst>
          </p:cNvPr>
          <p:cNvSpPr>
            <a:spLocks noGrp="1"/>
          </p:cNvSpPr>
          <p:nvPr>
            <p:ph type="title"/>
          </p:nvPr>
        </p:nvSpPr>
        <p:spPr/>
        <p:txBody>
          <a:bodyPr/>
          <a:lstStyle/>
          <a:p>
            <a:r>
              <a:rPr lang="en-GB" dirty="0"/>
              <a:t>Troubleshoot</a:t>
            </a:r>
          </a:p>
        </p:txBody>
      </p:sp>
      <p:sp>
        <p:nvSpPr>
          <p:cNvPr id="6" name="AutoShape 2" descr="User Manual V2_2.pdf">
            <a:extLst>
              <a:ext uri="{FF2B5EF4-FFF2-40B4-BE49-F238E27FC236}">
                <a16:creationId xmlns:a16="http://schemas.microsoft.com/office/drawing/2014/main" id="{6C3916DF-C910-72C4-9B10-7F0A949F1C7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 name="Picture 8">
            <a:extLst>
              <a:ext uri="{FF2B5EF4-FFF2-40B4-BE49-F238E27FC236}">
                <a16:creationId xmlns:a16="http://schemas.microsoft.com/office/drawing/2014/main" id="{E9FC5D85-0FFA-464A-53F0-7D86A8C37197}"/>
              </a:ext>
            </a:extLst>
          </p:cNvPr>
          <p:cNvPicPr>
            <a:picLocks noChangeAspect="1"/>
          </p:cNvPicPr>
          <p:nvPr/>
        </p:nvPicPr>
        <p:blipFill>
          <a:blip r:embed="rId3"/>
          <a:stretch>
            <a:fillRect/>
          </a:stretch>
        </p:blipFill>
        <p:spPr>
          <a:xfrm>
            <a:off x="2095737" y="4556669"/>
            <a:ext cx="2215390" cy="495752"/>
          </a:xfrm>
          <a:prstGeom prst="rect">
            <a:avLst/>
          </a:prstGeom>
        </p:spPr>
      </p:pic>
      <p:pic>
        <p:nvPicPr>
          <p:cNvPr id="11" name="Picture 10">
            <a:extLst>
              <a:ext uri="{FF2B5EF4-FFF2-40B4-BE49-F238E27FC236}">
                <a16:creationId xmlns:a16="http://schemas.microsoft.com/office/drawing/2014/main" id="{C74CA51D-6128-16A4-9EAC-9867155C17C7}"/>
              </a:ext>
            </a:extLst>
          </p:cNvPr>
          <p:cNvPicPr>
            <a:picLocks noChangeAspect="1"/>
          </p:cNvPicPr>
          <p:nvPr/>
        </p:nvPicPr>
        <p:blipFill>
          <a:blip r:embed="rId4"/>
          <a:stretch>
            <a:fillRect/>
          </a:stretch>
        </p:blipFill>
        <p:spPr>
          <a:xfrm>
            <a:off x="6172200" y="2511215"/>
            <a:ext cx="5761128" cy="1490079"/>
          </a:xfrm>
          <a:prstGeom prst="rect">
            <a:avLst/>
          </a:prstGeom>
        </p:spPr>
      </p:pic>
    </p:spTree>
    <p:extLst>
      <p:ext uri="{BB962C8B-B14F-4D97-AF65-F5344CB8AC3E}">
        <p14:creationId xmlns:p14="http://schemas.microsoft.com/office/powerpoint/2010/main" val="179207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03C765-5917-4088-A42E-E198DF62C489}"/>
              </a:ext>
            </a:extLst>
          </p:cNvPr>
          <p:cNvSpPr>
            <a:spLocks noGrp="1"/>
          </p:cNvSpPr>
          <p:nvPr>
            <p:ph sz="half" idx="1"/>
          </p:nvPr>
        </p:nvSpPr>
        <p:spPr/>
        <p:txBody>
          <a:bodyPr>
            <a:normAutofit/>
          </a:bodyPr>
          <a:lstStyle/>
          <a:p>
            <a:pPr marL="0" indent="0">
              <a:lnSpc>
                <a:spcPct val="150000"/>
              </a:lnSpc>
              <a:buNone/>
              <a:tabLst>
                <a:tab pos="3408363" algn="l"/>
              </a:tabLst>
            </a:pPr>
            <a:r>
              <a:rPr lang="en-US" sz="2000" dirty="0">
                <a:latin typeface="Nexa-Bold" panose="01000000000000000000" pitchFamily="2" charset="0"/>
              </a:rPr>
              <a:t>Troubleshoot (Drivers)</a:t>
            </a:r>
          </a:p>
          <a:p>
            <a:pPr>
              <a:lnSpc>
                <a:spcPct val="100000"/>
              </a:lnSpc>
              <a:tabLst>
                <a:tab pos="3408363" algn="l"/>
              </a:tabLst>
            </a:pPr>
            <a:r>
              <a:rPr lang="en-US" sz="1400" dirty="0"/>
              <a:t>Some Hackerboard have a different USB-UART chip the CP210x.</a:t>
            </a:r>
          </a:p>
          <a:p>
            <a:pPr>
              <a:lnSpc>
                <a:spcPct val="100000"/>
              </a:lnSpc>
              <a:tabLst>
                <a:tab pos="3408363" algn="l"/>
              </a:tabLst>
            </a:pPr>
            <a:r>
              <a:rPr lang="en-US" sz="1400" dirty="0"/>
              <a:t>Drivers are usually installed automatically by Windows and Ubuntu even for the Virtual Machines.</a:t>
            </a:r>
          </a:p>
          <a:p>
            <a:pPr>
              <a:lnSpc>
                <a:spcPct val="100000"/>
              </a:lnSpc>
              <a:tabLst>
                <a:tab pos="3408363" algn="l"/>
              </a:tabLst>
            </a:pPr>
            <a:r>
              <a:rPr lang="en-US" sz="1400" dirty="0"/>
              <a:t>Verify if they are installed by following the steps in the previous slide.</a:t>
            </a:r>
          </a:p>
          <a:p>
            <a:pPr>
              <a:lnSpc>
                <a:spcPct val="100000"/>
              </a:lnSpc>
              <a:tabLst>
                <a:tab pos="3408363" algn="l"/>
              </a:tabLst>
            </a:pPr>
            <a:r>
              <a:rPr lang="en-GB" sz="1400" dirty="0"/>
              <a:t>Verify that the USB cable is a data cable and not only a power cable!.</a:t>
            </a:r>
            <a:endParaRPr lang="en-US" sz="1400" dirty="0"/>
          </a:p>
          <a:p>
            <a:pPr>
              <a:lnSpc>
                <a:spcPct val="100000"/>
              </a:lnSpc>
              <a:tabLst>
                <a:tab pos="3408363" algn="l"/>
              </a:tabLst>
            </a:pPr>
            <a:r>
              <a:rPr lang="en-US" sz="1400" dirty="0"/>
              <a:t>If the computer cannot find the drivers, download the drivers from the following link</a:t>
            </a:r>
          </a:p>
          <a:p>
            <a:pPr marL="0" indent="0" algn="ctr">
              <a:lnSpc>
                <a:spcPct val="100000"/>
              </a:lnSpc>
              <a:buNone/>
              <a:tabLst>
                <a:tab pos="3408363" algn="l"/>
              </a:tabLst>
            </a:pPr>
            <a:r>
              <a:rPr lang="en-US" sz="1400" dirty="0">
                <a:hlinkClick r:id="rId2"/>
              </a:rPr>
              <a:t>https://www.silabs.com/developers/usb-to-uart-bridge-vcp-drivers?tab=downloads</a:t>
            </a:r>
            <a:endParaRPr lang="en-US" sz="1400" dirty="0"/>
          </a:p>
          <a:p>
            <a:pPr marL="0" indent="0" algn="ctr">
              <a:lnSpc>
                <a:spcPct val="100000"/>
              </a:lnSpc>
              <a:buNone/>
              <a:tabLst>
                <a:tab pos="3408363" algn="l"/>
              </a:tabLst>
            </a:pPr>
            <a:endParaRPr lang="en-US" sz="1400" dirty="0"/>
          </a:p>
          <a:p>
            <a:pPr marL="0" indent="0" algn="ctr">
              <a:lnSpc>
                <a:spcPct val="100000"/>
              </a:lnSpc>
              <a:buNone/>
              <a:tabLst>
                <a:tab pos="3408363" algn="l"/>
              </a:tabLst>
            </a:pPr>
            <a:endParaRPr lang="en-US" sz="1400" dirty="0"/>
          </a:p>
          <a:p>
            <a:pPr>
              <a:lnSpc>
                <a:spcPct val="100000"/>
              </a:lnSpc>
              <a:tabLst>
                <a:tab pos="3408363" algn="l"/>
              </a:tabLst>
            </a:pPr>
            <a:endParaRPr lang="en-GB" dirty="0"/>
          </a:p>
        </p:txBody>
      </p:sp>
      <p:sp>
        <p:nvSpPr>
          <p:cNvPr id="3" name="Content Placeholder 2">
            <a:extLst>
              <a:ext uri="{FF2B5EF4-FFF2-40B4-BE49-F238E27FC236}">
                <a16:creationId xmlns:a16="http://schemas.microsoft.com/office/drawing/2014/main" id="{6ABAA292-46F5-784F-3535-D9F1CBD6560A}"/>
              </a:ext>
            </a:extLst>
          </p:cNvPr>
          <p:cNvSpPr>
            <a:spLocks noGrp="1"/>
          </p:cNvSpPr>
          <p:nvPr>
            <p:ph sz="half" idx="2"/>
          </p:nvPr>
        </p:nvSpPr>
        <p:spPr/>
        <p:txBody>
          <a:bodyPr/>
          <a:lstStyle/>
          <a:p>
            <a:pPr marL="0" indent="0">
              <a:lnSpc>
                <a:spcPct val="100000"/>
              </a:lnSpc>
              <a:buNone/>
              <a:tabLst>
                <a:tab pos="3408363" algn="l"/>
              </a:tabLst>
            </a:pPr>
            <a:r>
              <a:rPr lang="en-US" sz="1600" b="1" dirty="0"/>
              <a:t>Before Installing the drivers!!</a:t>
            </a:r>
          </a:p>
          <a:p>
            <a:pPr>
              <a:lnSpc>
                <a:spcPct val="100000"/>
              </a:lnSpc>
              <a:tabLst>
                <a:tab pos="3408363" algn="l"/>
              </a:tabLst>
            </a:pPr>
            <a:r>
              <a:rPr lang="en-US" sz="1400" dirty="0"/>
              <a:t>Unplug the Puzzle-Bot from the computer.</a:t>
            </a:r>
          </a:p>
          <a:p>
            <a:pPr>
              <a:lnSpc>
                <a:spcPct val="100000"/>
              </a:lnSpc>
              <a:tabLst>
                <a:tab pos="3408363" algn="l"/>
              </a:tabLst>
            </a:pPr>
            <a:r>
              <a:rPr lang="en-US" sz="1400" dirty="0"/>
              <a:t>Unzip the drivers and run the setup (some computers are required to be restarted after the installation).</a:t>
            </a:r>
          </a:p>
          <a:p>
            <a:pPr>
              <a:lnSpc>
                <a:spcPct val="100000"/>
              </a:lnSpc>
              <a:tabLst>
                <a:tab pos="3408363" algn="l"/>
              </a:tabLst>
            </a:pPr>
            <a:r>
              <a:rPr lang="en-US" sz="1400" dirty="0"/>
              <a:t>Plug the Puzzle-Bot back into the computer.</a:t>
            </a:r>
            <a:endParaRPr lang="en-GB" dirty="0"/>
          </a:p>
          <a:p>
            <a:pPr marL="0" indent="0">
              <a:buNone/>
            </a:pPr>
            <a:r>
              <a:rPr lang="en-GB" sz="1400" dirty="0"/>
              <a:t>A troubleshoot guide can be found </a:t>
            </a:r>
            <a:r>
              <a:rPr lang="en-GB" sz="1400" dirty="0">
                <a:hlinkClick r:id="rId3"/>
              </a:rPr>
              <a:t>here</a:t>
            </a:r>
            <a:r>
              <a:rPr lang="en-GB" sz="1400" dirty="0"/>
              <a:t>.</a:t>
            </a:r>
          </a:p>
        </p:txBody>
      </p:sp>
      <p:sp>
        <p:nvSpPr>
          <p:cNvPr id="4" name="Title 3">
            <a:extLst>
              <a:ext uri="{FF2B5EF4-FFF2-40B4-BE49-F238E27FC236}">
                <a16:creationId xmlns:a16="http://schemas.microsoft.com/office/drawing/2014/main" id="{97074AD3-B9DD-B1CA-5D53-AE14262AF79A}"/>
              </a:ext>
            </a:extLst>
          </p:cNvPr>
          <p:cNvSpPr>
            <a:spLocks noGrp="1"/>
          </p:cNvSpPr>
          <p:nvPr>
            <p:ph type="title"/>
          </p:nvPr>
        </p:nvSpPr>
        <p:spPr/>
        <p:txBody>
          <a:bodyPr/>
          <a:lstStyle/>
          <a:p>
            <a:r>
              <a:rPr lang="en-GB" dirty="0"/>
              <a:t>Troubleshoot</a:t>
            </a:r>
          </a:p>
        </p:txBody>
      </p:sp>
    </p:spTree>
    <p:extLst>
      <p:ext uri="{BB962C8B-B14F-4D97-AF65-F5344CB8AC3E}">
        <p14:creationId xmlns:p14="http://schemas.microsoft.com/office/powerpoint/2010/main" val="2722543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03C765-5917-4088-A42E-E198DF62C489}"/>
              </a:ext>
            </a:extLst>
          </p:cNvPr>
          <p:cNvSpPr>
            <a:spLocks noGrp="1"/>
          </p:cNvSpPr>
          <p:nvPr>
            <p:ph sz="half" idx="1"/>
          </p:nvPr>
        </p:nvSpPr>
        <p:spPr/>
        <p:txBody>
          <a:bodyPr>
            <a:normAutofit/>
          </a:bodyPr>
          <a:lstStyle/>
          <a:p>
            <a:pPr marL="0" indent="0">
              <a:lnSpc>
                <a:spcPct val="150000"/>
              </a:lnSpc>
              <a:buNone/>
              <a:tabLst>
                <a:tab pos="3408363" algn="l"/>
              </a:tabLst>
            </a:pPr>
            <a:r>
              <a:rPr lang="en-US" sz="2000" dirty="0">
                <a:latin typeface="Nexa-Bold" panose="01000000000000000000" pitchFamily="2" charset="0"/>
              </a:rPr>
              <a:t>Troubleshoot (Drivers)</a:t>
            </a:r>
          </a:p>
          <a:p>
            <a:pPr marR="0" lvl="0" fontAlgn="base">
              <a:lnSpc>
                <a:spcPct val="100000"/>
              </a:lnSpc>
              <a:spcAft>
                <a:spcPct val="0"/>
              </a:spcAft>
              <a:buClrTx/>
              <a:buSzTx/>
              <a:tabLst>
                <a:tab pos="3408363" algn="l"/>
              </a:tabLst>
            </a:pPr>
            <a:r>
              <a:rPr lang="en-GB" altLang="en-US" sz="1400" dirty="0"/>
              <a:t>My computer still not recognize the drivers even after the installation</a:t>
            </a:r>
            <a:endParaRPr lang="en-US" altLang="en-US" sz="1400" dirty="0"/>
          </a:p>
          <a:p>
            <a:pPr marR="0" lvl="0" fontAlgn="base">
              <a:lnSpc>
                <a:spcPct val="100000"/>
              </a:lnSpc>
              <a:spcAft>
                <a:spcPct val="0"/>
              </a:spcAft>
              <a:buClrTx/>
              <a:buSzTx/>
              <a:tabLst>
                <a:tab pos="3408363" algn="l"/>
              </a:tabLst>
            </a:pPr>
            <a:r>
              <a:rPr lang="en-GB" altLang="en-US" sz="1400" dirty="0"/>
              <a:t>Plug the Puzzle-Bot into the USB port.</a:t>
            </a:r>
            <a:endParaRPr lang="en-US" altLang="en-US" sz="1400" dirty="0"/>
          </a:p>
          <a:p>
            <a:pPr marR="0" lvl="0" fontAlgn="base">
              <a:lnSpc>
                <a:spcPct val="100000"/>
              </a:lnSpc>
              <a:spcAft>
                <a:spcPct val="0"/>
              </a:spcAft>
              <a:buClrTx/>
              <a:buSzTx/>
              <a:tabLst>
                <a:tab pos="3408363" algn="l"/>
              </a:tabLst>
            </a:pPr>
            <a:r>
              <a:rPr lang="en-GB" altLang="en-US" sz="1400" dirty="0"/>
              <a:t>Go to Start &gt; Device Manager.</a:t>
            </a:r>
            <a:endParaRPr lang="en-US" altLang="en-US" sz="1400" dirty="0"/>
          </a:p>
          <a:p>
            <a:pPr marR="0" lvl="0" fontAlgn="base">
              <a:lnSpc>
                <a:spcPct val="100000"/>
              </a:lnSpc>
              <a:spcAft>
                <a:spcPct val="0"/>
              </a:spcAft>
              <a:buClrTx/>
              <a:buSzTx/>
              <a:tabLst>
                <a:tab pos="3408363" algn="l"/>
              </a:tabLst>
            </a:pPr>
            <a:r>
              <a:rPr lang="en-GB" altLang="en-US" sz="1400" dirty="0"/>
              <a:t>Look for the USB Serial Converter as shown in the following picture.</a:t>
            </a:r>
            <a:endParaRPr lang="en-US" altLang="en-US" sz="1400" dirty="0"/>
          </a:p>
          <a:p>
            <a:pPr>
              <a:lnSpc>
                <a:spcPct val="100000"/>
              </a:lnSpc>
              <a:tabLst>
                <a:tab pos="3408363" algn="l"/>
              </a:tabLst>
            </a:pPr>
            <a:endParaRPr lang="en-US" sz="1400" dirty="0"/>
          </a:p>
          <a:p>
            <a:pPr marL="0" indent="0" algn="ctr">
              <a:lnSpc>
                <a:spcPct val="100000"/>
              </a:lnSpc>
              <a:buNone/>
              <a:tabLst>
                <a:tab pos="3408363" algn="l"/>
              </a:tabLst>
            </a:pPr>
            <a:endParaRPr lang="en-US" sz="1400" dirty="0"/>
          </a:p>
          <a:p>
            <a:pPr>
              <a:lnSpc>
                <a:spcPct val="100000"/>
              </a:lnSpc>
              <a:tabLst>
                <a:tab pos="3408363" algn="l"/>
              </a:tabLst>
            </a:pPr>
            <a:endParaRPr lang="en-GB" dirty="0"/>
          </a:p>
        </p:txBody>
      </p:sp>
      <p:sp>
        <p:nvSpPr>
          <p:cNvPr id="3" name="Content Placeholder 2">
            <a:extLst>
              <a:ext uri="{FF2B5EF4-FFF2-40B4-BE49-F238E27FC236}">
                <a16:creationId xmlns:a16="http://schemas.microsoft.com/office/drawing/2014/main" id="{6ABAA292-46F5-784F-3535-D9F1CBD6560A}"/>
              </a:ext>
            </a:extLst>
          </p:cNvPr>
          <p:cNvSpPr>
            <a:spLocks noGrp="1"/>
          </p:cNvSpPr>
          <p:nvPr>
            <p:ph sz="half" idx="2"/>
          </p:nvPr>
        </p:nvSpPr>
        <p:spPr/>
        <p:txBody>
          <a:bodyPr/>
          <a:lstStyle/>
          <a:p>
            <a:pPr fontAlgn="base">
              <a:lnSpc>
                <a:spcPct val="100000"/>
              </a:lnSpc>
              <a:spcAft>
                <a:spcPct val="0"/>
              </a:spcAft>
              <a:tabLst>
                <a:tab pos="3408363" algn="l"/>
              </a:tabLst>
            </a:pPr>
            <a:r>
              <a:rPr lang="en-US" altLang="en-US" sz="1400" dirty="0"/>
              <a:t>Right Click to Properties &gt; Advanced Tab.</a:t>
            </a:r>
          </a:p>
          <a:p>
            <a:pPr fontAlgn="base">
              <a:lnSpc>
                <a:spcPct val="100000"/>
              </a:lnSpc>
              <a:spcAft>
                <a:spcPct val="0"/>
              </a:spcAft>
              <a:tabLst>
                <a:tab pos="3408363" algn="l"/>
              </a:tabLst>
            </a:pPr>
            <a:r>
              <a:rPr lang="en-US" altLang="en-US" sz="1400" dirty="0"/>
              <a:t>Make sure the Load VCP box is checked.</a:t>
            </a:r>
          </a:p>
          <a:p>
            <a:pPr fontAlgn="base">
              <a:lnSpc>
                <a:spcPct val="100000"/>
              </a:lnSpc>
              <a:spcAft>
                <a:spcPct val="0"/>
              </a:spcAft>
              <a:tabLst>
                <a:tab pos="3408363" algn="l"/>
              </a:tabLst>
            </a:pPr>
            <a:r>
              <a:rPr lang="en-US" altLang="en-US" sz="1400" dirty="0"/>
              <a:t>Reconnect the Puzzle-Bot to the computer.</a:t>
            </a:r>
          </a:p>
        </p:txBody>
      </p:sp>
      <p:sp>
        <p:nvSpPr>
          <p:cNvPr id="4" name="Title 3">
            <a:extLst>
              <a:ext uri="{FF2B5EF4-FFF2-40B4-BE49-F238E27FC236}">
                <a16:creationId xmlns:a16="http://schemas.microsoft.com/office/drawing/2014/main" id="{97074AD3-B9DD-B1CA-5D53-AE14262AF79A}"/>
              </a:ext>
            </a:extLst>
          </p:cNvPr>
          <p:cNvSpPr>
            <a:spLocks noGrp="1"/>
          </p:cNvSpPr>
          <p:nvPr>
            <p:ph type="title"/>
          </p:nvPr>
        </p:nvSpPr>
        <p:spPr/>
        <p:txBody>
          <a:bodyPr/>
          <a:lstStyle/>
          <a:p>
            <a:r>
              <a:rPr lang="en-GB" dirty="0"/>
              <a:t>Troubleshoot</a:t>
            </a:r>
          </a:p>
        </p:txBody>
      </p:sp>
      <p:pic>
        <p:nvPicPr>
          <p:cNvPr id="1026" name="Picture 128" descr="Graphical user interface, text, application&#10;&#10;Description automatically generated">
            <a:extLst>
              <a:ext uri="{FF2B5EF4-FFF2-40B4-BE49-F238E27FC236}">
                <a16:creationId xmlns:a16="http://schemas.microsoft.com/office/drawing/2014/main" id="{684F1CC8-C697-6E62-C7E3-FD270619BA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663" y="4300266"/>
            <a:ext cx="2857500" cy="208121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9" descr="Graphical user interface, text, application, email&#10;&#10;Description automatically generated">
            <a:extLst>
              <a:ext uri="{FF2B5EF4-FFF2-40B4-BE49-F238E27FC236}">
                <a16:creationId xmlns:a16="http://schemas.microsoft.com/office/drawing/2014/main" id="{FB36871E-B3E7-50FC-2547-B68DDD67F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943" y="3290941"/>
            <a:ext cx="2424113" cy="27670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a:extLst>
              <a:ext uri="{FF2B5EF4-FFF2-40B4-BE49-F238E27FC236}">
                <a16:creationId xmlns:a16="http://schemas.microsoft.com/office/drawing/2014/main" id="{635B6BEB-87A5-0D86-2774-0CACDC8B6EB8}"/>
              </a:ext>
            </a:extLst>
          </p:cNvPr>
          <p:cNvSpPr>
            <a:spLocks noChangeArrowheads="1"/>
          </p:cNvSpPr>
          <p:nvPr/>
        </p:nvSpPr>
        <p:spPr bwMode="auto">
          <a:xfrm>
            <a:off x="7696199" y="6403443"/>
            <a:ext cx="21335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dirty="0">
                <a:solidFill>
                  <a:schemeClr val="bg2">
                    <a:lumMod val="50000"/>
                  </a:schemeClr>
                </a:solidFill>
                <a:latin typeface="Nexa-Bold" panose="01000000000000000000" pitchFamily="2" charset="0"/>
              </a:rPr>
              <a:t>FIGURE: VCP PORT</a:t>
            </a:r>
          </a:p>
        </p:txBody>
      </p:sp>
      <p:sp>
        <p:nvSpPr>
          <p:cNvPr id="9" name="TextBox 8">
            <a:extLst>
              <a:ext uri="{FF2B5EF4-FFF2-40B4-BE49-F238E27FC236}">
                <a16:creationId xmlns:a16="http://schemas.microsoft.com/office/drawing/2014/main" id="{4C658327-CA3F-F5F1-5D9D-A94AB1D25BD8}"/>
              </a:ext>
            </a:extLst>
          </p:cNvPr>
          <p:cNvSpPr txBox="1"/>
          <p:nvPr/>
        </p:nvSpPr>
        <p:spPr>
          <a:xfrm>
            <a:off x="1127381" y="6398740"/>
            <a:ext cx="3336708" cy="30777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chemeClr val="bg2">
                    <a:lumMod val="50000"/>
                  </a:schemeClr>
                </a:solidFill>
                <a:latin typeface="Nexa-Bold" panose="01000000000000000000" pitchFamily="2" charset="0"/>
              </a:rPr>
              <a:t>FIGURE: USB SERIAL CONVERTER</a:t>
            </a:r>
          </a:p>
        </p:txBody>
      </p:sp>
    </p:spTree>
    <p:extLst>
      <p:ext uri="{BB962C8B-B14F-4D97-AF65-F5344CB8AC3E}">
        <p14:creationId xmlns:p14="http://schemas.microsoft.com/office/powerpoint/2010/main" val="937203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9F5F2-0FE3-9C81-142B-88C8C929FD7D}"/>
              </a:ext>
            </a:extLst>
          </p:cNvPr>
          <p:cNvSpPr>
            <a:spLocks noGrp="1"/>
          </p:cNvSpPr>
          <p:nvPr>
            <p:ph type="ctrTitle"/>
          </p:nvPr>
        </p:nvSpPr>
        <p:spPr/>
        <p:txBody>
          <a:bodyPr/>
          <a:lstStyle/>
          <a:p>
            <a:r>
              <a:rPr lang="en-GB" dirty="0"/>
              <a:t>Hackerboard</a:t>
            </a:r>
          </a:p>
        </p:txBody>
      </p:sp>
      <p:sp>
        <p:nvSpPr>
          <p:cNvPr id="3" name="Subtitle 2">
            <a:extLst>
              <a:ext uri="{FF2B5EF4-FFF2-40B4-BE49-F238E27FC236}">
                <a16:creationId xmlns:a16="http://schemas.microsoft.com/office/drawing/2014/main" id="{45B4E599-6EA6-BAB9-C62C-EDEEF56C4258}"/>
              </a:ext>
            </a:extLst>
          </p:cNvPr>
          <p:cNvSpPr>
            <a:spLocks noGrp="1"/>
          </p:cNvSpPr>
          <p:nvPr>
            <p:ph type="subTitle" idx="1"/>
          </p:nvPr>
        </p:nvSpPr>
        <p:spPr/>
        <p:txBody>
          <a:bodyPr>
            <a:normAutofit fontScale="70000" lnSpcReduction="20000"/>
          </a:bodyPr>
          <a:lstStyle/>
          <a:p>
            <a:pPr>
              <a:lnSpc>
                <a:spcPct val="120000"/>
              </a:lnSpc>
            </a:pPr>
            <a:r>
              <a:rPr lang="en-GB" dirty="0"/>
              <a:t>Connections and configurations for the Jetson Nano</a:t>
            </a:r>
          </a:p>
        </p:txBody>
      </p:sp>
    </p:spTree>
    <p:extLst>
      <p:ext uri="{BB962C8B-B14F-4D97-AF65-F5344CB8AC3E}">
        <p14:creationId xmlns:p14="http://schemas.microsoft.com/office/powerpoint/2010/main" val="215163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31E032-99F2-540B-D815-6939603FDBAD}"/>
              </a:ext>
            </a:extLst>
          </p:cNvPr>
          <p:cNvSpPr>
            <a:spLocks noGrp="1"/>
          </p:cNvSpPr>
          <p:nvPr>
            <p:ph sz="half" idx="1"/>
          </p:nvPr>
        </p:nvSpPr>
        <p:spPr>
          <a:xfrm>
            <a:off x="421340" y="1825624"/>
            <a:ext cx="5598459" cy="4799293"/>
          </a:xfrm>
        </p:spPr>
        <p:txBody>
          <a:bodyPr>
            <a:normAutofit fontScale="25000" lnSpcReduction="20000"/>
          </a:bodyPr>
          <a:lstStyle/>
          <a:p>
            <a:pPr marL="0" indent="0">
              <a:lnSpc>
                <a:spcPct val="150000"/>
              </a:lnSpc>
              <a:buNone/>
            </a:pPr>
            <a:r>
              <a:rPr lang="en-GB" sz="7200" dirty="0">
                <a:latin typeface="Nexa-Bold" panose="01000000000000000000" pitchFamily="2" charset="0"/>
              </a:rPr>
              <a:t>Introduction</a:t>
            </a:r>
          </a:p>
          <a:p>
            <a:pPr>
              <a:lnSpc>
                <a:spcPct val="170000"/>
              </a:lnSpc>
            </a:pPr>
            <a:r>
              <a:rPr lang="en-GB" sz="6000" dirty="0"/>
              <a:t>The Puzzlebot NVIDIA JETSON® Edition is an extension of the Puzzlebot Hacker Edition encompassing an NVIDIA Jetson® CPU and a Raspberry Pi® Camera.</a:t>
            </a:r>
          </a:p>
          <a:p>
            <a:pPr>
              <a:lnSpc>
                <a:spcPct val="170000"/>
              </a:lnSpc>
            </a:pPr>
            <a:r>
              <a:rPr lang="en-GB" sz="6000" dirty="0"/>
              <a:t>Combining the power of the Hacker Board and the NVIDIA JETSON Nano® allows users to implement research-level, real-time algorithms such as AI &amp; Computer Vision, SLAM and autonomous driving algorithms using ROS.</a:t>
            </a:r>
          </a:p>
          <a:p>
            <a:pPr>
              <a:lnSpc>
                <a:spcPct val="170000"/>
              </a:lnSpc>
            </a:pPr>
            <a:r>
              <a:rPr lang="en-GB" sz="6000" dirty="0"/>
              <a:t>The Puzzlebot NVIDIA JETSON® Edition works by communicating the Hacker Board (Plug and play) with the NVIDIA Jetson Nano®.</a:t>
            </a:r>
          </a:p>
          <a:p>
            <a:endParaRPr lang="en-GB" dirty="0"/>
          </a:p>
        </p:txBody>
      </p:sp>
      <p:sp>
        <p:nvSpPr>
          <p:cNvPr id="4" name="Title 3">
            <a:extLst>
              <a:ext uri="{FF2B5EF4-FFF2-40B4-BE49-F238E27FC236}">
                <a16:creationId xmlns:a16="http://schemas.microsoft.com/office/drawing/2014/main" id="{FE0ACDFD-16E6-0712-FCA6-4F4E9196DE84}"/>
              </a:ext>
            </a:extLst>
          </p:cNvPr>
          <p:cNvSpPr>
            <a:spLocks noGrp="1"/>
          </p:cNvSpPr>
          <p:nvPr>
            <p:ph type="title"/>
          </p:nvPr>
        </p:nvSpPr>
        <p:spPr/>
        <p:txBody>
          <a:bodyPr/>
          <a:lstStyle/>
          <a:p>
            <a:r>
              <a:rPr lang="en-GB" sz="4400" dirty="0"/>
              <a:t>Puzzlebot: NVIDIA Jetson Edition</a:t>
            </a:r>
            <a:endParaRPr lang="en-GB" dirty="0"/>
          </a:p>
        </p:txBody>
      </p:sp>
      <p:pic>
        <p:nvPicPr>
          <p:cNvPr id="11" name="Content Placeholder 10">
            <a:extLst>
              <a:ext uri="{FF2B5EF4-FFF2-40B4-BE49-F238E27FC236}">
                <a16:creationId xmlns:a16="http://schemas.microsoft.com/office/drawing/2014/main" id="{5D937ECC-E8A2-82E9-E21D-58AD323626BD}"/>
              </a:ext>
            </a:extLst>
          </p:cNvPr>
          <p:cNvPicPr>
            <a:picLocks noGrp="1" noChangeAspect="1"/>
          </p:cNvPicPr>
          <p:nvPr>
            <p:ph sz="half" idx="2"/>
          </p:nvPr>
        </p:nvPicPr>
        <p:blipFill>
          <a:blip r:embed="rId2"/>
          <a:stretch>
            <a:fillRect/>
          </a:stretch>
        </p:blipFill>
        <p:spPr>
          <a:xfrm>
            <a:off x="6172200" y="3323831"/>
            <a:ext cx="5181600" cy="1354925"/>
          </a:xfrm>
          <a:prstGeom prst="rect">
            <a:avLst/>
          </a:prstGeom>
        </p:spPr>
      </p:pic>
    </p:spTree>
    <p:extLst>
      <p:ext uri="{BB962C8B-B14F-4D97-AF65-F5344CB8AC3E}">
        <p14:creationId xmlns:p14="http://schemas.microsoft.com/office/powerpoint/2010/main" val="2076561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DDC8ED-738E-410F-52E7-ADEA8B42E1D8}"/>
              </a:ext>
            </a:extLst>
          </p:cNvPr>
          <p:cNvSpPr>
            <a:spLocks noGrp="1"/>
          </p:cNvSpPr>
          <p:nvPr>
            <p:ph sz="half" idx="1"/>
          </p:nvPr>
        </p:nvSpPr>
        <p:spPr/>
        <p:txBody>
          <a:bodyPr>
            <a:normAutofit/>
          </a:bodyPr>
          <a:lstStyle/>
          <a:p>
            <a:pPr marL="0" indent="0">
              <a:lnSpc>
                <a:spcPct val="150000"/>
              </a:lnSpc>
              <a:buNone/>
            </a:pPr>
            <a:r>
              <a:rPr lang="en-GB" sz="1800" dirty="0">
                <a:latin typeface="Nexa-Bold" panose="01000000000000000000" pitchFamily="2" charset="0"/>
              </a:rPr>
              <a:t>Puzzlebot Web Interface</a:t>
            </a:r>
          </a:p>
          <a:p>
            <a:pPr marL="0" indent="0">
              <a:lnSpc>
                <a:spcPct val="150000"/>
              </a:lnSpc>
              <a:buNone/>
            </a:pPr>
            <a:r>
              <a:rPr lang="en-GB" sz="1600" dirty="0"/>
              <a:t>The Puzzlebot has a web interface allowing it to configure and test the different sensors and actuators equipped in the robot. </a:t>
            </a:r>
          </a:p>
          <a:p>
            <a:pPr marL="0" indent="0">
              <a:lnSpc>
                <a:spcPct val="150000"/>
              </a:lnSpc>
              <a:buNone/>
            </a:pPr>
            <a:r>
              <a:rPr lang="en-GB" sz="1600" dirty="0"/>
              <a:t>The website offers a visual interface that enables the user to configure and test various internal settings of the robot, including motor controllers, sensor activation, actuator activation (if applicable), and communication with external computing units.</a:t>
            </a:r>
          </a:p>
        </p:txBody>
      </p:sp>
      <p:sp>
        <p:nvSpPr>
          <p:cNvPr id="4" name="Title 3">
            <a:extLst>
              <a:ext uri="{FF2B5EF4-FFF2-40B4-BE49-F238E27FC236}">
                <a16:creationId xmlns:a16="http://schemas.microsoft.com/office/drawing/2014/main" id="{6744F0F4-0D1C-0485-3AA6-664F8083CAEF}"/>
              </a:ext>
            </a:extLst>
          </p:cNvPr>
          <p:cNvSpPr>
            <a:spLocks noGrp="1"/>
          </p:cNvSpPr>
          <p:nvPr>
            <p:ph type="title"/>
          </p:nvPr>
        </p:nvSpPr>
        <p:spPr/>
        <p:txBody>
          <a:bodyPr>
            <a:normAutofit/>
          </a:bodyPr>
          <a:lstStyle/>
          <a:p>
            <a:r>
              <a:rPr lang="en-GB" sz="4000" dirty="0"/>
              <a:t>Connecting to the Hackerboard</a:t>
            </a:r>
          </a:p>
        </p:txBody>
      </p:sp>
      <p:pic>
        <p:nvPicPr>
          <p:cNvPr id="10" name="Content Placeholder 9">
            <a:extLst>
              <a:ext uri="{FF2B5EF4-FFF2-40B4-BE49-F238E27FC236}">
                <a16:creationId xmlns:a16="http://schemas.microsoft.com/office/drawing/2014/main" id="{5294E1D0-6AF4-DF47-4845-7D95874D2E6D}"/>
              </a:ext>
            </a:extLst>
          </p:cNvPr>
          <p:cNvPicPr>
            <a:picLocks noGrp="1" noChangeAspect="1"/>
          </p:cNvPicPr>
          <p:nvPr>
            <p:ph sz="half" idx="2"/>
          </p:nvPr>
        </p:nvPicPr>
        <p:blipFill>
          <a:blip r:embed="rId2"/>
          <a:stretch>
            <a:fillRect/>
          </a:stretch>
        </p:blipFill>
        <p:spPr>
          <a:xfrm>
            <a:off x="6172200" y="2662518"/>
            <a:ext cx="5798360" cy="2420127"/>
          </a:xfrm>
        </p:spPr>
      </p:pic>
    </p:spTree>
    <p:extLst>
      <p:ext uri="{BB962C8B-B14F-4D97-AF65-F5344CB8AC3E}">
        <p14:creationId xmlns:p14="http://schemas.microsoft.com/office/powerpoint/2010/main" val="11552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DDC8ED-738E-410F-52E7-ADEA8B42E1D8}"/>
              </a:ext>
            </a:extLst>
          </p:cNvPr>
          <p:cNvSpPr>
            <a:spLocks noGrp="1"/>
          </p:cNvSpPr>
          <p:nvPr>
            <p:ph sz="half" idx="1"/>
          </p:nvPr>
        </p:nvSpPr>
        <p:spPr/>
        <p:txBody>
          <a:bodyPr>
            <a:normAutofit/>
          </a:bodyPr>
          <a:lstStyle/>
          <a:p>
            <a:pPr marL="342900" indent="-342900">
              <a:lnSpc>
                <a:spcPct val="150000"/>
              </a:lnSpc>
              <a:buFont typeface="+mj-lt"/>
              <a:buAutoNum type="arabicPeriod"/>
            </a:pPr>
            <a:r>
              <a:rPr lang="en-GB" sz="1600" dirty="0"/>
              <a:t>Go to the Wi-Fi Network connections.</a:t>
            </a:r>
          </a:p>
          <a:p>
            <a:pPr marL="342900" indent="-342900">
              <a:lnSpc>
                <a:spcPct val="150000"/>
              </a:lnSpc>
              <a:buFont typeface="+mj-lt"/>
              <a:buAutoNum type="arabicPeriod"/>
            </a:pPr>
            <a:r>
              <a:rPr lang="en-GB" sz="1600" dirty="0"/>
              <a:t>Connect to the Wi-Fi network created by the Puzzlebot by choosing the Puzzlebot Wi-Fi network of the robot you want (Puzzlebot x), then select Connect.</a:t>
            </a:r>
          </a:p>
          <a:p>
            <a:pPr marL="342900" indent="-342900">
              <a:lnSpc>
                <a:spcPct val="150000"/>
              </a:lnSpc>
              <a:buFont typeface="+mj-lt"/>
              <a:buAutoNum type="arabicPeriod"/>
            </a:pPr>
            <a:r>
              <a:rPr lang="en-GB" sz="1600" dirty="0"/>
              <a:t>Type the network password that you selected when flashing (shown on the LCD Display), and then select Next.</a:t>
            </a:r>
          </a:p>
          <a:p>
            <a:pPr marL="342900" indent="-342900">
              <a:lnSpc>
                <a:spcPct val="150000"/>
              </a:lnSpc>
              <a:buFont typeface="+mj-lt"/>
              <a:buAutoNum type="arabicPeriod"/>
            </a:pPr>
            <a:r>
              <a:rPr lang="en-GB" sz="1600" dirty="0"/>
              <a:t>Once Connected the network should say “No internet, secured” (Windows only). </a:t>
            </a:r>
          </a:p>
        </p:txBody>
      </p:sp>
      <p:sp>
        <p:nvSpPr>
          <p:cNvPr id="4" name="Title 3">
            <a:extLst>
              <a:ext uri="{FF2B5EF4-FFF2-40B4-BE49-F238E27FC236}">
                <a16:creationId xmlns:a16="http://schemas.microsoft.com/office/drawing/2014/main" id="{6744F0F4-0D1C-0485-3AA6-664F8083CAEF}"/>
              </a:ext>
            </a:extLst>
          </p:cNvPr>
          <p:cNvSpPr>
            <a:spLocks noGrp="1"/>
          </p:cNvSpPr>
          <p:nvPr>
            <p:ph type="title"/>
          </p:nvPr>
        </p:nvSpPr>
        <p:spPr/>
        <p:txBody>
          <a:bodyPr>
            <a:normAutofit/>
          </a:bodyPr>
          <a:lstStyle/>
          <a:p>
            <a:r>
              <a:rPr lang="en-GB" sz="4000" dirty="0"/>
              <a:t>Connecting to the Hackerboard</a:t>
            </a:r>
          </a:p>
        </p:txBody>
      </p:sp>
      <p:pic>
        <p:nvPicPr>
          <p:cNvPr id="11" name="Content Placeholder 10">
            <a:extLst>
              <a:ext uri="{FF2B5EF4-FFF2-40B4-BE49-F238E27FC236}">
                <a16:creationId xmlns:a16="http://schemas.microsoft.com/office/drawing/2014/main" id="{D7DB70C7-5CEA-1766-2C08-2D157A539B1B}"/>
              </a:ext>
            </a:extLst>
          </p:cNvPr>
          <p:cNvPicPr>
            <a:picLocks noGrp="1" noChangeAspect="1"/>
          </p:cNvPicPr>
          <p:nvPr>
            <p:ph sz="half" idx="2"/>
          </p:nvPr>
        </p:nvPicPr>
        <p:blipFill>
          <a:blip r:embed="rId2"/>
          <a:stretch>
            <a:fillRect/>
          </a:stretch>
        </p:blipFill>
        <p:spPr>
          <a:xfrm>
            <a:off x="7203375" y="3191850"/>
            <a:ext cx="4343401" cy="2182128"/>
          </a:xfrm>
          <a:prstGeom prst="rect">
            <a:avLst/>
          </a:prstGeom>
        </p:spPr>
      </p:pic>
      <p:pic>
        <p:nvPicPr>
          <p:cNvPr id="13" name="Picture 12">
            <a:extLst>
              <a:ext uri="{FF2B5EF4-FFF2-40B4-BE49-F238E27FC236}">
                <a16:creationId xmlns:a16="http://schemas.microsoft.com/office/drawing/2014/main" id="{995091A6-9B1E-B9DD-2409-A8444DF79308}"/>
              </a:ext>
            </a:extLst>
          </p:cNvPr>
          <p:cNvPicPr>
            <a:picLocks noChangeAspect="1"/>
          </p:cNvPicPr>
          <p:nvPr/>
        </p:nvPicPr>
        <p:blipFill>
          <a:blip r:embed="rId3"/>
          <a:stretch>
            <a:fillRect/>
          </a:stretch>
        </p:blipFill>
        <p:spPr>
          <a:xfrm>
            <a:off x="8095130" y="1484022"/>
            <a:ext cx="2559892" cy="1432667"/>
          </a:xfrm>
          <a:prstGeom prst="rect">
            <a:avLst/>
          </a:prstGeom>
        </p:spPr>
      </p:pic>
      <p:pic>
        <p:nvPicPr>
          <p:cNvPr id="15" name="Picture 14">
            <a:extLst>
              <a:ext uri="{FF2B5EF4-FFF2-40B4-BE49-F238E27FC236}">
                <a16:creationId xmlns:a16="http://schemas.microsoft.com/office/drawing/2014/main" id="{3D3A6AA5-7CFF-5FC4-1BC9-397348A5C0E8}"/>
              </a:ext>
            </a:extLst>
          </p:cNvPr>
          <p:cNvPicPr>
            <a:picLocks noChangeAspect="1"/>
          </p:cNvPicPr>
          <p:nvPr/>
        </p:nvPicPr>
        <p:blipFill>
          <a:blip r:embed="rId4"/>
          <a:stretch>
            <a:fillRect/>
          </a:stretch>
        </p:blipFill>
        <p:spPr>
          <a:xfrm>
            <a:off x="7983164" y="5643488"/>
            <a:ext cx="3343742" cy="1066949"/>
          </a:xfrm>
          <a:prstGeom prst="rect">
            <a:avLst/>
          </a:prstGeom>
        </p:spPr>
      </p:pic>
    </p:spTree>
    <p:extLst>
      <p:ext uri="{BB962C8B-B14F-4D97-AF65-F5344CB8AC3E}">
        <p14:creationId xmlns:p14="http://schemas.microsoft.com/office/powerpoint/2010/main" val="3014803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DDC8ED-738E-410F-52E7-ADEA8B42E1D8}"/>
              </a:ext>
            </a:extLst>
          </p:cNvPr>
          <p:cNvSpPr>
            <a:spLocks noGrp="1"/>
          </p:cNvSpPr>
          <p:nvPr>
            <p:ph sz="half" idx="1"/>
          </p:nvPr>
        </p:nvSpPr>
        <p:spPr>
          <a:xfrm>
            <a:off x="577994" y="1816660"/>
            <a:ext cx="5181600" cy="4351338"/>
          </a:xfrm>
        </p:spPr>
        <p:txBody>
          <a:bodyPr>
            <a:normAutofit/>
          </a:bodyPr>
          <a:lstStyle/>
          <a:p>
            <a:pPr marL="0" indent="0">
              <a:lnSpc>
                <a:spcPct val="150000"/>
              </a:lnSpc>
              <a:buNone/>
            </a:pPr>
            <a:r>
              <a:rPr lang="en-GB" sz="1800" dirty="0">
                <a:latin typeface="Nexa-Bold" panose="01000000000000000000" pitchFamily="2" charset="0"/>
              </a:rPr>
              <a:t>Connecting to the Puzzlebot Web Interface</a:t>
            </a:r>
          </a:p>
          <a:p>
            <a:pPr marL="342900" indent="-342900">
              <a:lnSpc>
                <a:spcPct val="150000"/>
              </a:lnSpc>
              <a:buFont typeface="+mj-lt"/>
              <a:buAutoNum type="arabicPeriod"/>
            </a:pPr>
            <a:r>
              <a:rPr lang="en-GB" sz="1600" dirty="0"/>
              <a:t>Open a web browser</a:t>
            </a:r>
          </a:p>
          <a:p>
            <a:pPr marL="342900" indent="-342900">
              <a:lnSpc>
                <a:spcPct val="150000"/>
              </a:lnSpc>
              <a:buFont typeface="+mj-lt"/>
              <a:buAutoNum type="arabicPeriod"/>
            </a:pPr>
            <a:endParaRPr lang="en-GB" sz="1600" dirty="0"/>
          </a:p>
          <a:p>
            <a:pPr marL="342900" indent="-342900">
              <a:lnSpc>
                <a:spcPct val="150000"/>
              </a:lnSpc>
              <a:buFont typeface="+mj-lt"/>
              <a:buAutoNum type="arabicPeriod"/>
            </a:pPr>
            <a:r>
              <a:rPr lang="en-GB" sz="1600" dirty="0"/>
              <a:t>Type the following IP address on the search bar</a:t>
            </a:r>
          </a:p>
          <a:p>
            <a:pPr marL="342900" indent="-342900">
              <a:lnSpc>
                <a:spcPct val="150000"/>
              </a:lnSpc>
              <a:buFont typeface="+mj-lt"/>
              <a:buAutoNum type="arabicPeriod"/>
            </a:pPr>
            <a:endParaRPr lang="en-GB" sz="1600" dirty="0"/>
          </a:p>
          <a:p>
            <a:pPr marL="342900" indent="-342900">
              <a:lnSpc>
                <a:spcPct val="150000"/>
              </a:lnSpc>
              <a:buFont typeface="+mj-lt"/>
              <a:buAutoNum type="arabicPeriod"/>
            </a:pPr>
            <a:r>
              <a:rPr lang="en-GB" sz="1600" dirty="0"/>
              <a:t>The Puzzlebot Robot Parameters interface should load.</a:t>
            </a:r>
          </a:p>
        </p:txBody>
      </p:sp>
      <p:sp>
        <p:nvSpPr>
          <p:cNvPr id="4" name="Title 3">
            <a:extLst>
              <a:ext uri="{FF2B5EF4-FFF2-40B4-BE49-F238E27FC236}">
                <a16:creationId xmlns:a16="http://schemas.microsoft.com/office/drawing/2014/main" id="{6744F0F4-0D1C-0485-3AA6-664F8083CAEF}"/>
              </a:ext>
            </a:extLst>
          </p:cNvPr>
          <p:cNvSpPr>
            <a:spLocks noGrp="1"/>
          </p:cNvSpPr>
          <p:nvPr>
            <p:ph type="title"/>
          </p:nvPr>
        </p:nvSpPr>
        <p:spPr/>
        <p:txBody>
          <a:bodyPr>
            <a:normAutofit/>
          </a:bodyPr>
          <a:lstStyle/>
          <a:p>
            <a:r>
              <a:rPr lang="en-GB" sz="4000" dirty="0"/>
              <a:t>Connecting to the Hackerboard</a:t>
            </a:r>
          </a:p>
        </p:txBody>
      </p:sp>
      <p:grpSp>
        <p:nvGrpSpPr>
          <p:cNvPr id="3" name="Group 2">
            <a:extLst>
              <a:ext uri="{FF2B5EF4-FFF2-40B4-BE49-F238E27FC236}">
                <a16:creationId xmlns:a16="http://schemas.microsoft.com/office/drawing/2014/main" id="{568063F9-3BCE-B154-9DC2-71783C65D4BE}"/>
              </a:ext>
            </a:extLst>
          </p:cNvPr>
          <p:cNvGrpSpPr/>
          <p:nvPr/>
        </p:nvGrpSpPr>
        <p:grpSpPr>
          <a:xfrm>
            <a:off x="2380076" y="2868230"/>
            <a:ext cx="1907907" cy="457676"/>
            <a:chOff x="1621604" y="4643242"/>
            <a:chExt cx="7561109" cy="1813788"/>
          </a:xfrm>
        </p:grpSpPr>
        <p:pic>
          <p:nvPicPr>
            <p:cNvPr id="5" name="Picture 4">
              <a:extLst>
                <a:ext uri="{FF2B5EF4-FFF2-40B4-BE49-F238E27FC236}">
                  <a16:creationId xmlns:a16="http://schemas.microsoft.com/office/drawing/2014/main" id="{729EAD5F-5B28-8D30-171F-B2AF4B438E7A}"/>
                </a:ext>
              </a:extLst>
            </p:cNvPr>
            <p:cNvPicPr>
              <a:picLocks noChangeAspect="1"/>
            </p:cNvPicPr>
            <p:nvPr/>
          </p:nvPicPr>
          <p:blipFill>
            <a:blip r:embed="rId2"/>
            <a:stretch>
              <a:fillRect/>
            </a:stretch>
          </p:blipFill>
          <p:spPr>
            <a:xfrm>
              <a:off x="1621604" y="4643242"/>
              <a:ext cx="3838575" cy="1813788"/>
            </a:xfrm>
            <a:prstGeom prst="rect">
              <a:avLst/>
            </a:prstGeom>
          </p:spPr>
        </p:pic>
        <p:pic>
          <p:nvPicPr>
            <p:cNvPr id="7" name="Picture 6">
              <a:extLst>
                <a:ext uri="{FF2B5EF4-FFF2-40B4-BE49-F238E27FC236}">
                  <a16:creationId xmlns:a16="http://schemas.microsoft.com/office/drawing/2014/main" id="{3842D898-8C9D-25E9-39D2-9E140917C0D8}"/>
                </a:ext>
              </a:extLst>
            </p:cNvPr>
            <p:cNvPicPr>
              <a:picLocks noChangeAspect="1"/>
            </p:cNvPicPr>
            <p:nvPr/>
          </p:nvPicPr>
          <p:blipFill>
            <a:blip r:embed="rId3"/>
            <a:stretch>
              <a:fillRect/>
            </a:stretch>
          </p:blipFill>
          <p:spPr>
            <a:xfrm>
              <a:off x="5546779" y="4643242"/>
              <a:ext cx="3635934" cy="1813788"/>
            </a:xfrm>
            <a:prstGeom prst="rect">
              <a:avLst/>
            </a:prstGeom>
          </p:spPr>
        </p:pic>
      </p:grpSp>
      <p:grpSp>
        <p:nvGrpSpPr>
          <p:cNvPr id="8" name="Group 7">
            <a:extLst>
              <a:ext uri="{FF2B5EF4-FFF2-40B4-BE49-F238E27FC236}">
                <a16:creationId xmlns:a16="http://schemas.microsoft.com/office/drawing/2014/main" id="{CCBA5537-965F-7D81-864C-3D10E7A0F147}"/>
              </a:ext>
            </a:extLst>
          </p:cNvPr>
          <p:cNvGrpSpPr/>
          <p:nvPr/>
        </p:nvGrpSpPr>
        <p:grpSpPr>
          <a:xfrm>
            <a:off x="687965" y="3968470"/>
            <a:ext cx="5136896" cy="310896"/>
            <a:chOff x="2038667" y="426720"/>
            <a:chExt cx="5136896" cy="310896"/>
          </a:xfrm>
        </p:grpSpPr>
        <p:sp>
          <p:nvSpPr>
            <p:cNvPr id="9" name="Rectangle 8">
              <a:extLst>
                <a:ext uri="{FF2B5EF4-FFF2-40B4-BE49-F238E27FC236}">
                  <a16:creationId xmlns:a16="http://schemas.microsoft.com/office/drawing/2014/main" id="{CC4A51FE-EECC-9420-2900-6AF4C0A307E9}"/>
                </a:ext>
              </a:extLst>
            </p:cNvPr>
            <p:cNvSpPr/>
            <p:nvPr/>
          </p:nvSpPr>
          <p:spPr>
            <a:xfrm>
              <a:off x="3112267" y="426720"/>
              <a:ext cx="4063296" cy="310896"/>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endParaRPr lang="en-GB" sz="1400" dirty="0"/>
            </a:p>
          </p:txBody>
        </p:sp>
        <p:sp>
          <p:nvSpPr>
            <p:cNvPr id="10" name="Rectangle 9">
              <a:extLst>
                <a:ext uri="{FF2B5EF4-FFF2-40B4-BE49-F238E27FC236}">
                  <a16:creationId xmlns:a16="http://schemas.microsoft.com/office/drawing/2014/main" id="{D4BCB97C-C929-2202-8107-E185929A7096}"/>
                </a:ext>
              </a:extLst>
            </p:cNvPr>
            <p:cNvSpPr/>
            <p:nvPr/>
          </p:nvSpPr>
          <p:spPr>
            <a:xfrm>
              <a:off x="2038667" y="426720"/>
              <a:ext cx="1073600" cy="310896"/>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endParaRPr lang="en-GB" sz="1400" dirty="0"/>
            </a:p>
          </p:txBody>
        </p:sp>
        <p:sp>
          <p:nvSpPr>
            <p:cNvPr id="11" name="Arrow: Left 10">
              <a:extLst>
                <a:ext uri="{FF2B5EF4-FFF2-40B4-BE49-F238E27FC236}">
                  <a16:creationId xmlns:a16="http://schemas.microsoft.com/office/drawing/2014/main" id="{99AFA0EB-211F-1DF5-B5E0-0B9526D87E61}"/>
                </a:ext>
              </a:extLst>
            </p:cNvPr>
            <p:cNvSpPr/>
            <p:nvPr/>
          </p:nvSpPr>
          <p:spPr>
            <a:xfrm>
              <a:off x="2117857" y="511802"/>
              <a:ext cx="137160" cy="137160"/>
            </a:xfrm>
            <a:prstGeom prst="leftArrow">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Arrow: Left 11">
              <a:extLst>
                <a:ext uri="{FF2B5EF4-FFF2-40B4-BE49-F238E27FC236}">
                  <a16:creationId xmlns:a16="http://schemas.microsoft.com/office/drawing/2014/main" id="{555B6E01-6651-D7E0-44A8-72DD15EB7C98}"/>
                </a:ext>
              </a:extLst>
            </p:cNvPr>
            <p:cNvSpPr/>
            <p:nvPr/>
          </p:nvSpPr>
          <p:spPr>
            <a:xfrm rot="10800000">
              <a:off x="2359157" y="512648"/>
              <a:ext cx="137160" cy="137160"/>
            </a:xfrm>
            <a:prstGeom prst="leftArrow">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Action Button: Go Home 12">
              <a:hlinkClick r:id="" action="ppaction://noaction" highlightClick="1"/>
              <a:extLst>
                <a:ext uri="{FF2B5EF4-FFF2-40B4-BE49-F238E27FC236}">
                  <a16:creationId xmlns:a16="http://schemas.microsoft.com/office/drawing/2014/main" id="{CB4FBA4B-918C-A340-B704-D658A4C73B9B}"/>
                </a:ext>
              </a:extLst>
            </p:cNvPr>
            <p:cNvSpPr/>
            <p:nvPr/>
          </p:nvSpPr>
          <p:spPr>
            <a:xfrm>
              <a:off x="2815087" y="492749"/>
              <a:ext cx="190500" cy="179495"/>
            </a:xfrm>
            <a:prstGeom prst="actionButtonHom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Action Button: Return 13">
              <a:hlinkClick r:id="" action="ppaction://noaction" highlightClick="1"/>
              <a:extLst>
                <a:ext uri="{FF2B5EF4-FFF2-40B4-BE49-F238E27FC236}">
                  <a16:creationId xmlns:a16="http://schemas.microsoft.com/office/drawing/2014/main" id="{A536ED29-0FF5-5AAC-99D3-D3AD920D4DE0}"/>
                </a:ext>
              </a:extLst>
            </p:cNvPr>
            <p:cNvSpPr/>
            <p:nvPr/>
          </p:nvSpPr>
          <p:spPr>
            <a:xfrm>
              <a:off x="2573787" y="492749"/>
              <a:ext cx="190500" cy="179495"/>
            </a:xfrm>
            <a:prstGeom prst="actionButtonReturn">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5" name="Rectangle 14">
              <a:extLst>
                <a:ext uri="{FF2B5EF4-FFF2-40B4-BE49-F238E27FC236}">
                  <a16:creationId xmlns:a16="http://schemas.microsoft.com/office/drawing/2014/main" id="{D2F8CE6C-D03C-53A7-5E3A-5F0999822FB7}"/>
                </a:ext>
              </a:extLst>
            </p:cNvPr>
            <p:cNvSpPr/>
            <p:nvPr/>
          </p:nvSpPr>
          <p:spPr>
            <a:xfrm>
              <a:off x="2332487" y="492749"/>
              <a:ext cx="190500" cy="17949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6" name="Rectangle 15">
              <a:extLst>
                <a:ext uri="{FF2B5EF4-FFF2-40B4-BE49-F238E27FC236}">
                  <a16:creationId xmlns:a16="http://schemas.microsoft.com/office/drawing/2014/main" id="{48B210D3-0048-5602-0BDE-51123AD1770A}"/>
                </a:ext>
              </a:extLst>
            </p:cNvPr>
            <p:cNvSpPr/>
            <p:nvPr/>
          </p:nvSpPr>
          <p:spPr>
            <a:xfrm>
              <a:off x="2091187" y="492749"/>
              <a:ext cx="190500" cy="17949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7" name="Rectangle 16">
              <a:extLst>
                <a:ext uri="{FF2B5EF4-FFF2-40B4-BE49-F238E27FC236}">
                  <a16:creationId xmlns:a16="http://schemas.microsoft.com/office/drawing/2014/main" id="{56609DCD-28F8-811B-C8C8-65E93B34C19B}"/>
                </a:ext>
              </a:extLst>
            </p:cNvPr>
            <p:cNvSpPr/>
            <p:nvPr/>
          </p:nvSpPr>
          <p:spPr>
            <a:xfrm>
              <a:off x="3262439" y="479629"/>
              <a:ext cx="3763772" cy="20828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r>
                <a:rPr lang="en-US" sz="1400" dirty="0"/>
                <a:t>http:\\192.168.1.x</a:t>
              </a:r>
              <a:endParaRPr lang="en-GB" sz="1400" dirty="0"/>
            </a:p>
          </p:txBody>
        </p:sp>
      </p:grpSp>
      <p:pic>
        <p:nvPicPr>
          <p:cNvPr id="23" name="Content Placeholder 22">
            <a:extLst>
              <a:ext uri="{FF2B5EF4-FFF2-40B4-BE49-F238E27FC236}">
                <a16:creationId xmlns:a16="http://schemas.microsoft.com/office/drawing/2014/main" id="{01CF97CB-510F-EF8A-8491-4E9710D84EE8}"/>
              </a:ext>
            </a:extLst>
          </p:cNvPr>
          <p:cNvPicPr>
            <a:picLocks noGrp="1" noChangeAspect="1"/>
          </p:cNvPicPr>
          <p:nvPr>
            <p:ph sz="half" idx="2"/>
          </p:nvPr>
        </p:nvPicPr>
        <p:blipFill>
          <a:blip r:embed="rId4"/>
          <a:stretch>
            <a:fillRect/>
          </a:stretch>
        </p:blipFill>
        <p:spPr>
          <a:xfrm>
            <a:off x="6172199" y="2753436"/>
            <a:ext cx="5580529" cy="2329209"/>
          </a:xfrm>
        </p:spPr>
      </p:pic>
    </p:spTree>
    <p:extLst>
      <p:ext uri="{BB962C8B-B14F-4D97-AF65-F5344CB8AC3E}">
        <p14:creationId xmlns:p14="http://schemas.microsoft.com/office/powerpoint/2010/main" val="2403796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0E114E-7D8D-C351-E306-2706714C317A}"/>
              </a:ext>
            </a:extLst>
          </p:cNvPr>
          <p:cNvSpPr>
            <a:spLocks noGrp="1"/>
          </p:cNvSpPr>
          <p:nvPr>
            <p:ph sz="half" idx="1"/>
          </p:nvPr>
        </p:nvSpPr>
        <p:spPr>
          <a:xfrm>
            <a:off x="94129" y="1628401"/>
            <a:ext cx="5383306" cy="4821990"/>
          </a:xfrm>
        </p:spPr>
        <p:txBody>
          <a:bodyPr>
            <a:normAutofit fontScale="85000" lnSpcReduction="10000"/>
          </a:bodyPr>
          <a:lstStyle/>
          <a:p>
            <a:pPr>
              <a:lnSpc>
                <a:spcPct val="150000"/>
              </a:lnSpc>
            </a:pPr>
            <a:r>
              <a:rPr lang="en-GB" sz="1600" b="1" dirty="0">
                <a:latin typeface="Nexa-Book" panose="01000000000000000000" pitchFamily="2" charset="0"/>
              </a:rPr>
              <a:t>Manual robot reboot:</a:t>
            </a:r>
            <a:r>
              <a:rPr lang="en-GB" sz="1600" dirty="0">
                <a:latin typeface="Nexa-Book" panose="01000000000000000000" pitchFamily="2" charset="0"/>
              </a:rPr>
              <a:t> </a:t>
            </a:r>
            <a:r>
              <a:rPr lang="en-GB" sz="1600" dirty="0"/>
              <a:t>Manually reboots the Hackerboard.</a:t>
            </a:r>
          </a:p>
          <a:p>
            <a:pPr>
              <a:lnSpc>
                <a:spcPct val="150000"/>
              </a:lnSpc>
            </a:pPr>
            <a:r>
              <a:rPr lang="en-GB" sz="1600" b="1" dirty="0">
                <a:latin typeface="Nexa-Book" panose="01000000000000000000" pitchFamily="2" charset="0"/>
              </a:rPr>
              <a:t>Factory Reset: </a:t>
            </a:r>
            <a:r>
              <a:rPr lang="en-GB" sz="1600" dirty="0"/>
              <a:t>Reset all the configurations to factory configurations.</a:t>
            </a:r>
          </a:p>
          <a:p>
            <a:pPr>
              <a:lnSpc>
                <a:spcPct val="150000"/>
              </a:lnSpc>
            </a:pPr>
            <a:r>
              <a:rPr lang="en-GB" sz="1600" b="1" dirty="0">
                <a:latin typeface="Nexa-Book" panose="01000000000000000000" pitchFamily="2" charset="0"/>
              </a:rPr>
              <a:t>Network settings: </a:t>
            </a:r>
            <a:r>
              <a:rPr lang="en-GB" sz="1600" dirty="0"/>
              <a:t>Configuration of the SSID and password of the Puzzlebot. Useful when multiple </a:t>
            </a:r>
            <a:r>
              <a:rPr lang="en-GB" sz="1600" dirty="0" err="1"/>
              <a:t>Puzzlebots</a:t>
            </a:r>
            <a:r>
              <a:rPr lang="en-GB" sz="1600" dirty="0"/>
              <a:t> are being used.</a:t>
            </a:r>
          </a:p>
          <a:p>
            <a:pPr>
              <a:lnSpc>
                <a:spcPct val="150000"/>
              </a:lnSpc>
            </a:pPr>
            <a:r>
              <a:rPr lang="en-GB" sz="1600" b="1" dirty="0">
                <a:latin typeface="Nexa-Book" panose="01000000000000000000" pitchFamily="2" charset="0"/>
              </a:rPr>
              <a:t>Puzzlebot controls: </a:t>
            </a:r>
            <a:r>
              <a:rPr lang="en-GB" sz="1600" dirty="0"/>
              <a:t>Simple Puzzlebot controls for the user to move the robot forward, backwards or turning.</a:t>
            </a:r>
          </a:p>
          <a:p>
            <a:pPr>
              <a:lnSpc>
                <a:spcPct val="150000"/>
              </a:lnSpc>
            </a:pPr>
            <a:r>
              <a:rPr lang="en-GB" sz="1600" b="1" dirty="0">
                <a:latin typeface="Nexa-Book" panose="01000000000000000000" pitchFamily="2" charset="0"/>
              </a:rPr>
              <a:t>Sensor/actuators and comms. modules: </a:t>
            </a:r>
            <a:r>
              <a:rPr lang="en-GB" sz="1600" dirty="0"/>
              <a:t>Activation of the sensors/actuators if included connected to the Hackerboard. The sensors and actuators in this section can connect to ROS. More information on the Puzzlebot Manual.</a:t>
            </a:r>
          </a:p>
          <a:p>
            <a:pPr>
              <a:lnSpc>
                <a:spcPct val="150000"/>
              </a:lnSpc>
            </a:pPr>
            <a:endParaRPr lang="en-GB" sz="1600" dirty="0"/>
          </a:p>
          <a:p>
            <a:pPr>
              <a:lnSpc>
                <a:spcPct val="150000"/>
              </a:lnSpc>
            </a:pPr>
            <a:endParaRPr lang="en-GB" sz="1600" dirty="0"/>
          </a:p>
        </p:txBody>
      </p:sp>
      <p:pic>
        <p:nvPicPr>
          <p:cNvPr id="5" name="Content Placeholder 4">
            <a:extLst>
              <a:ext uri="{FF2B5EF4-FFF2-40B4-BE49-F238E27FC236}">
                <a16:creationId xmlns:a16="http://schemas.microsoft.com/office/drawing/2014/main" id="{E69332E0-CBE2-20C0-BB7E-82C18DB17F72}"/>
              </a:ext>
            </a:extLst>
          </p:cNvPr>
          <p:cNvPicPr>
            <a:picLocks noGrp="1" noChangeAspect="1"/>
          </p:cNvPicPr>
          <p:nvPr>
            <p:ph sz="half" idx="2"/>
          </p:nvPr>
        </p:nvPicPr>
        <p:blipFill>
          <a:blip r:embed="rId2"/>
          <a:stretch>
            <a:fillRect/>
          </a:stretch>
        </p:blipFill>
        <p:spPr>
          <a:xfrm>
            <a:off x="5199529" y="2498591"/>
            <a:ext cx="7113720" cy="2901057"/>
          </a:xfrm>
          <a:prstGeom prst="rect">
            <a:avLst/>
          </a:prstGeom>
        </p:spPr>
      </p:pic>
      <p:sp>
        <p:nvSpPr>
          <p:cNvPr id="4" name="Title 3">
            <a:extLst>
              <a:ext uri="{FF2B5EF4-FFF2-40B4-BE49-F238E27FC236}">
                <a16:creationId xmlns:a16="http://schemas.microsoft.com/office/drawing/2014/main" id="{8EDD5176-E7A4-3DFC-886A-C8076D5A7E61}"/>
              </a:ext>
            </a:extLst>
          </p:cNvPr>
          <p:cNvSpPr>
            <a:spLocks noGrp="1"/>
          </p:cNvSpPr>
          <p:nvPr>
            <p:ph type="title"/>
          </p:nvPr>
        </p:nvSpPr>
        <p:spPr/>
        <p:txBody>
          <a:bodyPr/>
          <a:lstStyle/>
          <a:p>
            <a:r>
              <a:rPr lang="en-GB" sz="4400" dirty="0"/>
              <a:t>Configuring the Hackerboard</a:t>
            </a:r>
            <a:endParaRPr lang="en-GB" dirty="0"/>
          </a:p>
        </p:txBody>
      </p:sp>
      <p:sp>
        <p:nvSpPr>
          <p:cNvPr id="7" name="TextBox 6">
            <a:extLst>
              <a:ext uri="{FF2B5EF4-FFF2-40B4-BE49-F238E27FC236}">
                <a16:creationId xmlns:a16="http://schemas.microsoft.com/office/drawing/2014/main" id="{4051191F-4CA3-1F7E-9B91-B4000FDD9071}"/>
              </a:ext>
            </a:extLst>
          </p:cNvPr>
          <p:cNvSpPr txBox="1"/>
          <p:nvPr/>
        </p:nvSpPr>
        <p:spPr>
          <a:xfrm>
            <a:off x="7418295" y="1366791"/>
            <a:ext cx="5257800" cy="523220"/>
          </a:xfrm>
          <a:prstGeom prst="rect">
            <a:avLst/>
          </a:prstGeom>
          <a:noFill/>
        </p:spPr>
        <p:txBody>
          <a:bodyPr wrap="square">
            <a:spAutoFit/>
          </a:bodyPr>
          <a:lstStyle/>
          <a:p>
            <a:r>
              <a:rPr lang="en-GB" sz="1400" b="1" dirty="0">
                <a:solidFill>
                  <a:schemeClr val="bg2">
                    <a:lumMod val="50000"/>
                  </a:schemeClr>
                </a:solidFill>
                <a:latin typeface="Nexa-Book" panose="01000000000000000000" pitchFamily="2" charset="0"/>
              </a:rPr>
              <a:t>**This slide is only for informative purposes and is not required for basic Jetson connection.</a:t>
            </a:r>
          </a:p>
        </p:txBody>
      </p:sp>
      <p:sp>
        <p:nvSpPr>
          <p:cNvPr id="6" name="TextBox 5">
            <a:extLst>
              <a:ext uri="{FF2B5EF4-FFF2-40B4-BE49-F238E27FC236}">
                <a16:creationId xmlns:a16="http://schemas.microsoft.com/office/drawing/2014/main" id="{F6D9E058-23EE-26F2-F403-0A1716306A91}"/>
              </a:ext>
            </a:extLst>
          </p:cNvPr>
          <p:cNvSpPr txBox="1"/>
          <p:nvPr/>
        </p:nvSpPr>
        <p:spPr>
          <a:xfrm>
            <a:off x="7261638" y="5658132"/>
            <a:ext cx="5051611" cy="700192"/>
          </a:xfrm>
          <a:prstGeom prst="rect">
            <a:avLst/>
          </a:prstGeom>
          <a:noFill/>
        </p:spPr>
        <p:txBody>
          <a:bodyPr wrap="square">
            <a:spAutoFit/>
          </a:bodyPr>
          <a:lstStyle/>
          <a:p>
            <a:pPr marL="0" indent="0">
              <a:lnSpc>
                <a:spcPct val="150000"/>
              </a:lnSpc>
              <a:buNone/>
            </a:pPr>
            <a:r>
              <a:rPr lang="en-GB" sz="1400" dirty="0">
                <a:solidFill>
                  <a:schemeClr val="bg2">
                    <a:lumMod val="50000"/>
                  </a:schemeClr>
                </a:solidFill>
                <a:latin typeface="Nexa-Light" panose="01000000000000000000" pitchFamily="2" charset="0"/>
              </a:rPr>
              <a:t>*Moving the cursor over the question marks (?) displays more information about each configuration parameter.</a:t>
            </a:r>
          </a:p>
        </p:txBody>
      </p:sp>
    </p:spTree>
    <p:extLst>
      <p:ext uri="{BB962C8B-B14F-4D97-AF65-F5344CB8AC3E}">
        <p14:creationId xmlns:p14="http://schemas.microsoft.com/office/powerpoint/2010/main" val="3306199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20E114E-7D8D-C351-E306-2706714C317A}"/>
                  </a:ext>
                </a:extLst>
              </p:cNvPr>
              <p:cNvSpPr>
                <a:spLocks noGrp="1"/>
              </p:cNvSpPr>
              <p:nvPr>
                <p:ph sz="half" idx="1"/>
              </p:nvPr>
            </p:nvSpPr>
            <p:spPr>
              <a:xfrm>
                <a:off x="0" y="1622612"/>
                <a:ext cx="5181600" cy="5114649"/>
              </a:xfrm>
            </p:spPr>
            <p:txBody>
              <a:bodyPr>
                <a:normAutofit fontScale="77500" lnSpcReduction="20000"/>
              </a:bodyPr>
              <a:lstStyle/>
              <a:p>
                <a:pPr>
                  <a:lnSpc>
                    <a:spcPct val="170000"/>
                  </a:lnSpc>
                </a:pPr>
                <a:r>
                  <a:rPr lang="en-GB" sz="1600" b="1" dirty="0">
                    <a:latin typeface="Nexa-Book" panose="01000000000000000000" pitchFamily="2" charset="0"/>
                  </a:rPr>
                  <a:t>Advanced configuration:</a:t>
                </a:r>
                <a:r>
                  <a:rPr lang="en-GB" sz="1600" dirty="0">
                    <a:latin typeface="Nexa-Book" panose="01000000000000000000" pitchFamily="2" charset="0"/>
                  </a:rPr>
                  <a:t> </a:t>
                </a:r>
                <a:r>
                  <a:rPr lang="en-GB" sz="1600" dirty="0"/>
                  <a:t>Manually configure all aspects of the Puzzlebot. </a:t>
                </a:r>
                <a:r>
                  <a:rPr lang="en-GB" sz="1600" b="1" dirty="0"/>
                  <a:t>Warning! adjusting the parameters of the Puzzlebot could result in significant malfunctions.</a:t>
                </a:r>
              </a:p>
              <a:p>
                <a:pPr>
                  <a:lnSpc>
                    <a:spcPct val="170000"/>
                  </a:lnSpc>
                </a:pPr>
                <a:r>
                  <a:rPr lang="en-GB" sz="1600" b="1" dirty="0">
                    <a:latin typeface="Nexa-Book" panose="01000000000000000000" pitchFamily="2" charset="0"/>
                  </a:rPr>
                  <a:t>Motor-Encoder Settings: </a:t>
                </a:r>
                <a:r>
                  <a:rPr lang="en-GB" sz="1600" dirty="0"/>
                  <a:t>Motor and Encoder configurations. </a:t>
                </a:r>
              </a:p>
              <a:p>
                <a:pPr lvl="1">
                  <a:lnSpc>
                    <a:spcPct val="170000"/>
                  </a:lnSpc>
                </a:pPr>
                <a:r>
                  <a:rPr lang="en-GB" sz="1600" dirty="0"/>
                  <a:t>Motor PWM: Values in the range of [-1, 1] (No control)</a:t>
                </a:r>
              </a:p>
              <a:p>
                <a:pPr lvl="1">
                  <a:lnSpc>
                    <a:spcPct val="170000"/>
                  </a:lnSpc>
                </a:pPr>
                <a:r>
                  <a:rPr lang="en-GB" sz="1600" dirty="0"/>
                  <a:t>Wheel velocities (</a:t>
                </a:r>
                <a14:m>
                  <m:oMath xmlns:m="http://schemas.openxmlformats.org/officeDocument/2006/math">
                    <m:r>
                      <a:rPr lang="en-GB" sz="1600" b="0" i="1" smtClean="0">
                        <a:latin typeface="Cambria Math" panose="02040503050406030204" pitchFamily="18" charset="0"/>
                      </a:rPr>
                      <m:t>𝜔</m:t>
                    </m:r>
                  </m:oMath>
                </a14:m>
                <a:r>
                  <a:rPr lang="en-GB" sz="1600" dirty="0"/>
                  <a:t>L and </a:t>
                </a:r>
                <a14:m>
                  <m:oMath xmlns:m="http://schemas.openxmlformats.org/officeDocument/2006/math">
                    <m:r>
                      <a:rPr lang="en-GB" sz="1600" i="1">
                        <a:latin typeface="Cambria Math" panose="02040503050406030204" pitchFamily="18" charset="0"/>
                      </a:rPr>
                      <m:t>𝜔</m:t>
                    </m:r>
                  </m:oMath>
                </a14:m>
                <a:r>
                  <a:rPr lang="en-GB" sz="1600" dirty="0"/>
                  <a:t>R): Wheel velocities (Inner PID control used)</a:t>
                </a:r>
              </a:p>
              <a:p>
                <a:pPr lvl="1">
                  <a:lnSpc>
                    <a:spcPct val="170000"/>
                  </a:lnSpc>
                </a:pPr>
                <a:r>
                  <a:rPr lang="en-GB" sz="1600" dirty="0"/>
                  <a:t>Robot Velocities (v and </a:t>
                </a:r>
                <a14:m>
                  <m:oMath xmlns:m="http://schemas.openxmlformats.org/officeDocument/2006/math">
                    <m:r>
                      <a:rPr lang="en-GB" sz="1600" b="0" i="1" smtClean="0">
                        <a:latin typeface="Cambria Math" panose="02040503050406030204" pitchFamily="18" charset="0"/>
                      </a:rPr>
                      <m:t>𝜔</m:t>
                    </m:r>
                  </m:oMath>
                </a14:m>
                <a:r>
                  <a:rPr lang="en-GB" sz="1600" dirty="0"/>
                  <a:t>): Linear and angular speed of the robot. </a:t>
                </a:r>
              </a:p>
              <a:p>
                <a:pPr lvl="1">
                  <a:lnSpc>
                    <a:spcPct val="170000"/>
                  </a:lnSpc>
                </a:pPr>
                <a:endParaRPr lang="en-GB" sz="1600" dirty="0"/>
              </a:p>
              <a:p>
                <a:pPr lvl="1">
                  <a:lnSpc>
                    <a:spcPct val="170000"/>
                  </a:lnSpc>
                </a:pPr>
                <a:endParaRPr lang="en-GB" sz="1600" dirty="0"/>
              </a:p>
              <a:p>
                <a:pPr lvl="1">
                  <a:lnSpc>
                    <a:spcPct val="170000"/>
                  </a:lnSpc>
                </a:pPr>
                <a:endParaRPr lang="en-GB" sz="1600" dirty="0"/>
              </a:p>
              <a:p>
                <a:pPr marL="457200" lvl="1" indent="0">
                  <a:lnSpc>
                    <a:spcPct val="170000"/>
                  </a:lnSpc>
                  <a:buNone/>
                </a:pPr>
                <a:endParaRPr lang="en-GB" sz="1600" dirty="0"/>
              </a:p>
              <a:p>
                <a:pPr>
                  <a:lnSpc>
                    <a:spcPct val="170000"/>
                  </a:lnSpc>
                </a:pPr>
                <a:r>
                  <a:rPr lang="en-GB" sz="1600" b="1" dirty="0">
                    <a:latin typeface="Nexa-Book" panose="01000000000000000000" pitchFamily="2" charset="0"/>
                  </a:rPr>
                  <a:t>Motor testing: </a:t>
                </a:r>
                <a:r>
                  <a:rPr lang="en-GB" sz="1600" dirty="0"/>
                  <a:t>Manually send values to the motors for testing. The values sent depend on the Control Mode.</a:t>
                </a:r>
              </a:p>
              <a:p>
                <a:pPr>
                  <a:lnSpc>
                    <a:spcPct val="150000"/>
                  </a:lnSpc>
                </a:pPr>
                <a:endParaRPr lang="en-GB" sz="1600" dirty="0"/>
              </a:p>
            </p:txBody>
          </p:sp>
        </mc:Choice>
        <mc:Fallback xmlns="">
          <p:sp>
            <p:nvSpPr>
              <p:cNvPr id="2" name="Content Placeholder 1">
                <a:extLst>
                  <a:ext uri="{FF2B5EF4-FFF2-40B4-BE49-F238E27FC236}">
                    <a16:creationId xmlns:a16="http://schemas.microsoft.com/office/drawing/2014/main" id="{B20E114E-7D8D-C351-E306-2706714C317A}"/>
                  </a:ext>
                </a:extLst>
              </p:cNvPr>
              <p:cNvSpPr>
                <a:spLocks noGrp="1" noRot="1" noChangeAspect="1" noMove="1" noResize="1" noEditPoints="1" noAdjustHandles="1" noChangeArrowheads="1" noChangeShapeType="1" noTextEdit="1"/>
              </p:cNvSpPr>
              <p:nvPr>
                <p:ph sz="half" idx="1"/>
              </p:nvPr>
            </p:nvSpPr>
            <p:spPr>
              <a:xfrm>
                <a:off x="0" y="1622612"/>
                <a:ext cx="5181600" cy="5114649"/>
              </a:xfrm>
              <a:blipFill>
                <a:blip r:embed="rId2"/>
                <a:stretch>
                  <a:fillRect r="-588"/>
                </a:stretch>
              </a:blipFill>
            </p:spPr>
            <p:txBody>
              <a:bodyPr/>
              <a:lstStyle/>
              <a:p>
                <a:r>
                  <a:rPr lang="en-GB">
                    <a:noFill/>
                  </a:rPr>
                  <a:t> </a:t>
                </a:r>
              </a:p>
            </p:txBody>
          </p:sp>
        </mc:Fallback>
      </mc:AlternateContent>
      <p:pic>
        <p:nvPicPr>
          <p:cNvPr id="5" name="Content Placeholder 4">
            <a:extLst>
              <a:ext uri="{FF2B5EF4-FFF2-40B4-BE49-F238E27FC236}">
                <a16:creationId xmlns:a16="http://schemas.microsoft.com/office/drawing/2014/main" id="{E69332E0-CBE2-20C0-BB7E-82C18DB17F72}"/>
              </a:ext>
            </a:extLst>
          </p:cNvPr>
          <p:cNvPicPr>
            <a:picLocks noGrp="1" noChangeAspect="1"/>
          </p:cNvPicPr>
          <p:nvPr>
            <p:ph sz="half" idx="2"/>
          </p:nvPr>
        </p:nvPicPr>
        <p:blipFill>
          <a:blip r:embed="rId3"/>
          <a:stretch>
            <a:fillRect/>
          </a:stretch>
        </p:blipFill>
        <p:spPr>
          <a:xfrm>
            <a:off x="5143917" y="2662518"/>
            <a:ext cx="7151402" cy="2916424"/>
          </a:xfrm>
          <a:prstGeom prst="rect">
            <a:avLst/>
          </a:prstGeom>
        </p:spPr>
      </p:pic>
      <p:sp>
        <p:nvSpPr>
          <p:cNvPr id="4" name="Title 3">
            <a:extLst>
              <a:ext uri="{FF2B5EF4-FFF2-40B4-BE49-F238E27FC236}">
                <a16:creationId xmlns:a16="http://schemas.microsoft.com/office/drawing/2014/main" id="{8EDD5176-E7A4-3DFC-886A-C8076D5A7E61}"/>
              </a:ext>
            </a:extLst>
          </p:cNvPr>
          <p:cNvSpPr>
            <a:spLocks noGrp="1"/>
          </p:cNvSpPr>
          <p:nvPr>
            <p:ph type="title"/>
          </p:nvPr>
        </p:nvSpPr>
        <p:spPr/>
        <p:txBody>
          <a:bodyPr/>
          <a:lstStyle/>
          <a:p>
            <a:r>
              <a:rPr lang="en-GB" sz="4400" dirty="0"/>
              <a:t>Configuring the Hackerboard</a:t>
            </a:r>
            <a:endParaRPr lang="en-GB" dirty="0"/>
          </a:p>
        </p:txBody>
      </p:sp>
      <p:pic>
        <p:nvPicPr>
          <p:cNvPr id="6" name="Picture 5">
            <a:extLst>
              <a:ext uri="{FF2B5EF4-FFF2-40B4-BE49-F238E27FC236}">
                <a16:creationId xmlns:a16="http://schemas.microsoft.com/office/drawing/2014/main" id="{BEEE38F3-8627-0606-8F71-AD337772FED7}"/>
              </a:ext>
            </a:extLst>
          </p:cNvPr>
          <p:cNvPicPr>
            <a:picLocks noChangeAspect="1"/>
          </p:cNvPicPr>
          <p:nvPr/>
        </p:nvPicPr>
        <p:blipFill>
          <a:blip r:embed="rId4"/>
          <a:stretch>
            <a:fillRect/>
          </a:stretch>
        </p:blipFill>
        <p:spPr>
          <a:xfrm>
            <a:off x="1815089" y="4470065"/>
            <a:ext cx="1551421" cy="1240453"/>
          </a:xfrm>
          <a:prstGeom prst="rect">
            <a:avLst/>
          </a:prstGeom>
        </p:spPr>
      </p:pic>
    </p:spTree>
    <p:extLst>
      <p:ext uri="{BB962C8B-B14F-4D97-AF65-F5344CB8AC3E}">
        <p14:creationId xmlns:p14="http://schemas.microsoft.com/office/powerpoint/2010/main" val="2804866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DDC8ED-738E-410F-52E7-ADEA8B42E1D8}"/>
              </a:ext>
            </a:extLst>
          </p:cNvPr>
          <p:cNvSpPr>
            <a:spLocks noGrp="1"/>
          </p:cNvSpPr>
          <p:nvPr>
            <p:ph sz="half" idx="1"/>
          </p:nvPr>
        </p:nvSpPr>
        <p:spPr>
          <a:xfrm>
            <a:off x="220943" y="1676400"/>
            <a:ext cx="5181600" cy="5060861"/>
          </a:xfrm>
        </p:spPr>
        <p:txBody>
          <a:bodyPr>
            <a:normAutofit fontScale="92500"/>
          </a:bodyPr>
          <a:lstStyle/>
          <a:p>
            <a:pPr marL="0" indent="0">
              <a:lnSpc>
                <a:spcPct val="150000"/>
              </a:lnSpc>
              <a:buNone/>
            </a:pPr>
            <a:r>
              <a:rPr lang="en-GB" sz="1800" dirty="0">
                <a:latin typeface="Nexa-Bold" panose="01000000000000000000" pitchFamily="2" charset="0"/>
              </a:rPr>
              <a:t>Configuring ROS Serial communication</a:t>
            </a:r>
          </a:p>
          <a:p>
            <a:pPr marL="342900" indent="-342900">
              <a:lnSpc>
                <a:spcPct val="150000"/>
              </a:lnSpc>
              <a:buFont typeface="+mj-lt"/>
              <a:buAutoNum type="arabicPeriod"/>
            </a:pPr>
            <a:r>
              <a:rPr lang="en-GB" sz="1600" dirty="0"/>
              <a:t>Click on the “Change Configuration” link on the top. This will take you to another website were all the internal configurations of the robot can be seen.</a:t>
            </a:r>
          </a:p>
          <a:p>
            <a:pPr marL="342900" indent="-342900">
              <a:lnSpc>
                <a:spcPct val="150000"/>
              </a:lnSpc>
              <a:buFont typeface="+mj-lt"/>
              <a:buAutoNum type="arabicPeriod"/>
            </a:pPr>
            <a:r>
              <a:rPr lang="en-GB" sz="1600" dirty="0"/>
              <a:t>In the section “Ros” Change the value of “</a:t>
            </a:r>
            <a:r>
              <a:rPr lang="en-GB" sz="1600" dirty="0" err="1"/>
              <a:t>CommType</a:t>
            </a:r>
            <a:r>
              <a:rPr lang="en-GB" sz="1600" dirty="0"/>
              <a:t>” to “2”.</a:t>
            </a:r>
          </a:p>
          <a:p>
            <a:pPr marL="342900" indent="-342900">
              <a:lnSpc>
                <a:spcPct val="150000"/>
              </a:lnSpc>
              <a:buFont typeface="+mj-lt"/>
              <a:buAutoNum type="arabicPeriod"/>
            </a:pPr>
            <a:r>
              <a:rPr lang="en-GB" sz="1600" dirty="0"/>
              <a:t>Upload to the robot by pressing the button “Upload to the robot” at the top of the webpage.</a:t>
            </a:r>
          </a:p>
          <a:p>
            <a:pPr marL="342900" indent="-342900">
              <a:lnSpc>
                <a:spcPct val="150000"/>
              </a:lnSpc>
              <a:buFont typeface="+mj-lt"/>
              <a:buAutoNum type="arabicPeriod"/>
            </a:pPr>
            <a:endParaRPr lang="en-GB" sz="1600" dirty="0"/>
          </a:p>
          <a:p>
            <a:pPr marL="342900" indent="-342900">
              <a:lnSpc>
                <a:spcPct val="150000"/>
              </a:lnSpc>
              <a:buFont typeface="+mj-lt"/>
              <a:buAutoNum type="arabicPeriod"/>
            </a:pPr>
            <a:endParaRPr lang="en-GB" sz="1600" dirty="0"/>
          </a:p>
          <a:p>
            <a:pPr marL="342900" indent="-342900">
              <a:lnSpc>
                <a:spcPct val="150000"/>
              </a:lnSpc>
              <a:buFont typeface="+mj-lt"/>
              <a:buAutoNum type="arabicPeriod"/>
            </a:pPr>
            <a:r>
              <a:rPr lang="en-GB" sz="1600" dirty="0"/>
              <a:t>The Hackerboard will restart</a:t>
            </a:r>
          </a:p>
          <a:p>
            <a:pPr marL="0" indent="0">
              <a:lnSpc>
                <a:spcPct val="150000"/>
              </a:lnSpc>
              <a:buNone/>
            </a:pPr>
            <a:endParaRPr lang="en-GB" sz="1600" dirty="0"/>
          </a:p>
          <a:p>
            <a:pPr marL="0" indent="0">
              <a:lnSpc>
                <a:spcPct val="150000"/>
              </a:lnSpc>
              <a:buNone/>
            </a:pPr>
            <a:endParaRPr lang="en-GB" sz="1600" dirty="0"/>
          </a:p>
          <a:p>
            <a:pPr marL="0" indent="0">
              <a:lnSpc>
                <a:spcPct val="150000"/>
              </a:lnSpc>
              <a:buNone/>
            </a:pPr>
            <a:endParaRPr lang="en-GB" sz="1600" dirty="0"/>
          </a:p>
          <a:p>
            <a:pPr marL="0" indent="0">
              <a:lnSpc>
                <a:spcPct val="150000"/>
              </a:lnSpc>
              <a:buNone/>
            </a:pPr>
            <a:endParaRPr lang="en-GB" sz="1600" dirty="0"/>
          </a:p>
          <a:p>
            <a:pPr marL="0" indent="0">
              <a:lnSpc>
                <a:spcPct val="150000"/>
              </a:lnSpc>
              <a:buNone/>
            </a:pPr>
            <a:endParaRPr lang="en-GB" sz="1600" dirty="0"/>
          </a:p>
        </p:txBody>
      </p:sp>
      <p:sp>
        <p:nvSpPr>
          <p:cNvPr id="4" name="Title 3">
            <a:extLst>
              <a:ext uri="{FF2B5EF4-FFF2-40B4-BE49-F238E27FC236}">
                <a16:creationId xmlns:a16="http://schemas.microsoft.com/office/drawing/2014/main" id="{6744F0F4-0D1C-0485-3AA6-664F8083CAEF}"/>
              </a:ext>
            </a:extLst>
          </p:cNvPr>
          <p:cNvSpPr>
            <a:spLocks noGrp="1"/>
          </p:cNvSpPr>
          <p:nvPr>
            <p:ph type="title"/>
          </p:nvPr>
        </p:nvSpPr>
        <p:spPr/>
        <p:txBody>
          <a:bodyPr>
            <a:normAutofit/>
          </a:bodyPr>
          <a:lstStyle/>
          <a:p>
            <a:r>
              <a:rPr lang="en-GB" sz="4000" dirty="0"/>
              <a:t>Connecting to the Hackerboard</a:t>
            </a:r>
          </a:p>
        </p:txBody>
      </p:sp>
      <p:pic>
        <p:nvPicPr>
          <p:cNvPr id="3" name="Content Placeholder 22">
            <a:extLst>
              <a:ext uri="{FF2B5EF4-FFF2-40B4-BE49-F238E27FC236}">
                <a16:creationId xmlns:a16="http://schemas.microsoft.com/office/drawing/2014/main" id="{D30CA763-2D8E-49F2-FB0C-986F77CDDBA3}"/>
              </a:ext>
            </a:extLst>
          </p:cNvPr>
          <p:cNvPicPr>
            <a:picLocks noGrp="1" noChangeAspect="1"/>
          </p:cNvPicPr>
          <p:nvPr>
            <p:ph sz="half" idx="2"/>
          </p:nvPr>
        </p:nvPicPr>
        <p:blipFill>
          <a:blip r:embed="rId2"/>
          <a:stretch>
            <a:fillRect/>
          </a:stretch>
        </p:blipFill>
        <p:spPr>
          <a:xfrm>
            <a:off x="5312815" y="1539638"/>
            <a:ext cx="6908290" cy="2883392"/>
          </a:xfrm>
        </p:spPr>
      </p:pic>
      <p:sp>
        <p:nvSpPr>
          <p:cNvPr id="5" name="Rectangle 4">
            <a:extLst>
              <a:ext uri="{FF2B5EF4-FFF2-40B4-BE49-F238E27FC236}">
                <a16:creationId xmlns:a16="http://schemas.microsoft.com/office/drawing/2014/main" id="{2698B2CA-82E4-BF34-E7D3-864B1280A2E0}"/>
              </a:ext>
            </a:extLst>
          </p:cNvPr>
          <p:cNvSpPr/>
          <p:nvPr/>
        </p:nvSpPr>
        <p:spPr>
          <a:xfrm>
            <a:off x="8373586" y="1985199"/>
            <a:ext cx="690282" cy="215153"/>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7" name="Straight Arrow Connector 6">
            <a:extLst>
              <a:ext uri="{FF2B5EF4-FFF2-40B4-BE49-F238E27FC236}">
                <a16:creationId xmlns:a16="http://schemas.microsoft.com/office/drawing/2014/main" id="{D48A208C-B124-0B41-9B62-8704267A97B1}"/>
              </a:ext>
            </a:extLst>
          </p:cNvPr>
          <p:cNvCxnSpPr>
            <a:cxnSpLocks/>
            <a:stCxn id="16" idx="2"/>
            <a:endCxn id="5" idx="1"/>
          </p:cNvCxnSpPr>
          <p:nvPr/>
        </p:nvCxnSpPr>
        <p:spPr>
          <a:xfrm>
            <a:off x="7578902" y="1783976"/>
            <a:ext cx="794684" cy="308800"/>
          </a:xfrm>
          <a:prstGeom prst="straightConnector1">
            <a:avLst/>
          </a:prstGeom>
          <a:ln w="28575">
            <a:solidFill>
              <a:srgbClr val="0DC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E7DBB96-7236-9D55-5A14-E436E515A52B}"/>
              </a:ext>
            </a:extLst>
          </p:cNvPr>
          <p:cNvSpPr/>
          <p:nvPr/>
        </p:nvSpPr>
        <p:spPr>
          <a:xfrm>
            <a:off x="7135336" y="1568823"/>
            <a:ext cx="887132" cy="215153"/>
          </a:xfrm>
          <a:prstGeom prst="rect">
            <a:avLst/>
          </a:prstGeom>
          <a:noFill/>
          <a:ln w="2857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lumMod val="50000"/>
                  </a:schemeClr>
                </a:solidFill>
                <a:latin typeface="Nexa-Regular" panose="01000000000000000000" pitchFamily="2" charset="0"/>
              </a:rPr>
              <a:t>Click Here</a:t>
            </a:r>
          </a:p>
        </p:txBody>
      </p:sp>
      <p:pic>
        <p:nvPicPr>
          <p:cNvPr id="19" name="Picture 18">
            <a:extLst>
              <a:ext uri="{FF2B5EF4-FFF2-40B4-BE49-F238E27FC236}">
                <a16:creationId xmlns:a16="http://schemas.microsoft.com/office/drawing/2014/main" id="{43D6ABC2-B1FA-DB74-9EF6-59EA7EBCD83C}"/>
              </a:ext>
            </a:extLst>
          </p:cNvPr>
          <p:cNvPicPr>
            <a:picLocks noChangeAspect="1"/>
          </p:cNvPicPr>
          <p:nvPr/>
        </p:nvPicPr>
        <p:blipFill>
          <a:blip r:embed="rId3"/>
          <a:stretch>
            <a:fillRect/>
          </a:stretch>
        </p:blipFill>
        <p:spPr>
          <a:xfrm>
            <a:off x="8022468" y="4356288"/>
            <a:ext cx="2511061" cy="2381921"/>
          </a:xfrm>
          <a:prstGeom prst="rect">
            <a:avLst/>
          </a:prstGeom>
        </p:spPr>
      </p:pic>
      <p:sp>
        <p:nvSpPr>
          <p:cNvPr id="22" name="Rectangle 21">
            <a:extLst>
              <a:ext uri="{FF2B5EF4-FFF2-40B4-BE49-F238E27FC236}">
                <a16:creationId xmlns:a16="http://schemas.microsoft.com/office/drawing/2014/main" id="{8FA7E765-2B36-C75B-CD4F-0954E392EF90}"/>
              </a:ext>
            </a:extLst>
          </p:cNvPr>
          <p:cNvSpPr/>
          <p:nvPr/>
        </p:nvSpPr>
        <p:spPr>
          <a:xfrm>
            <a:off x="8296072" y="5891320"/>
            <a:ext cx="1649225" cy="215153"/>
          </a:xfrm>
          <a:prstGeom prst="rect">
            <a:avLst/>
          </a:prstGeom>
          <a:noFill/>
          <a:ln w="28575">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4" name="Picture 23">
            <a:extLst>
              <a:ext uri="{FF2B5EF4-FFF2-40B4-BE49-F238E27FC236}">
                <a16:creationId xmlns:a16="http://schemas.microsoft.com/office/drawing/2014/main" id="{417592BE-038A-2E70-2517-4997CAF473AB}"/>
              </a:ext>
            </a:extLst>
          </p:cNvPr>
          <p:cNvPicPr>
            <a:picLocks noChangeAspect="1"/>
          </p:cNvPicPr>
          <p:nvPr/>
        </p:nvPicPr>
        <p:blipFill>
          <a:blip r:embed="rId4"/>
          <a:stretch>
            <a:fillRect/>
          </a:stretch>
        </p:blipFill>
        <p:spPr>
          <a:xfrm>
            <a:off x="699611" y="4859949"/>
            <a:ext cx="4383741" cy="894384"/>
          </a:xfrm>
          <a:prstGeom prst="rect">
            <a:avLst/>
          </a:prstGeom>
        </p:spPr>
      </p:pic>
      <p:cxnSp>
        <p:nvCxnSpPr>
          <p:cNvPr id="25" name="Straight Arrow Connector 24">
            <a:extLst>
              <a:ext uri="{FF2B5EF4-FFF2-40B4-BE49-F238E27FC236}">
                <a16:creationId xmlns:a16="http://schemas.microsoft.com/office/drawing/2014/main" id="{478D2B90-AA6E-7870-3D26-D6801703DA38}"/>
              </a:ext>
            </a:extLst>
          </p:cNvPr>
          <p:cNvCxnSpPr>
            <a:cxnSpLocks/>
          </p:cNvCxnSpPr>
          <p:nvPr/>
        </p:nvCxnSpPr>
        <p:spPr>
          <a:xfrm flipH="1">
            <a:off x="1462555" y="5604393"/>
            <a:ext cx="500697" cy="1"/>
          </a:xfrm>
          <a:prstGeom prst="straightConnector1">
            <a:avLst/>
          </a:prstGeom>
          <a:ln w="28575">
            <a:solidFill>
              <a:srgbClr val="0DC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007868D-8A7B-64C7-6B8A-8BA133597F8C}"/>
              </a:ext>
            </a:extLst>
          </p:cNvPr>
          <p:cNvSpPr/>
          <p:nvPr/>
        </p:nvSpPr>
        <p:spPr>
          <a:xfrm>
            <a:off x="2039452" y="5496817"/>
            <a:ext cx="887132" cy="215153"/>
          </a:xfrm>
          <a:prstGeom prst="rect">
            <a:avLst/>
          </a:prstGeom>
          <a:noFill/>
          <a:ln w="28575">
            <a:no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bg1">
                    <a:lumMod val="50000"/>
                  </a:schemeClr>
                </a:solidFill>
                <a:latin typeface="Nexa-Regular" panose="01000000000000000000" pitchFamily="2" charset="0"/>
              </a:rPr>
              <a:t>Click Here</a:t>
            </a:r>
          </a:p>
        </p:txBody>
      </p:sp>
    </p:spTree>
    <p:extLst>
      <p:ext uri="{BB962C8B-B14F-4D97-AF65-F5344CB8AC3E}">
        <p14:creationId xmlns:p14="http://schemas.microsoft.com/office/powerpoint/2010/main" val="964184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8C9F6-A65C-5529-C834-D90E7356E68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39393E-B380-CA95-27F4-9C60EFEC87BC}"/>
              </a:ext>
            </a:extLst>
          </p:cNvPr>
          <p:cNvSpPr>
            <a:spLocks noGrp="1"/>
          </p:cNvSpPr>
          <p:nvPr>
            <p:ph sz="half" idx="1"/>
          </p:nvPr>
        </p:nvSpPr>
        <p:spPr/>
        <p:txBody>
          <a:bodyPr>
            <a:normAutofit/>
          </a:bodyPr>
          <a:lstStyle/>
          <a:p>
            <a:pPr marL="0" indent="0">
              <a:lnSpc>
                <a:spcPct val="150000"/>
              </a:lnSpc>
              <a:buNone/>
            </a:pPr>
            <a:r>
              <a:rPr lang="en-GB" sz="1800" dirty="0">
                <a:latin typeface="Nexa-Bold" panose="01000000000000000000" pitchFamily="2" charset="0"/>
              </a:rPr>
              <a:t>Configuring the Hackerboard</a:t>
            </a:r>
          </a:p>
          <a:p>
            <a:pPr marL="342900" indent="-342900">
              <a:lnSpc>
                <a:spcPct val="150000"/>
              </a:lnSpc>
              <a:buFont typeface="+mj-lt"/>
              <a:buAutoNum type="arabicPeriod" startAt="4"/>
            </a:pPr>
            <a:r>
              <a:rPr lang="en-GB" sz="1600" dirty="0"/>
              <a:t>The ROS topics to be published by the Puzzlebot depend on the “Control Mode” Selected.</a:t>
            </a:r>
          </a:p>
          <a:p>
            <a:pPr lvl="1">
              <a:lnSpc>
                <a:spcPct val="150000"/>
              </a:lnSpc>
            </a:pPr>
            <a:r>
              <a:rPr lang="en-GB" sz="1200" dirty="0"/>
              <a:t>See table in next slide.</a:t>
            </a:r>
          </a:p>
          <a:p>
            <a:pPr marL="342900" indent="-342900">
              <a:lnSpc>
                <a:spcPct val="150000"/>
              </a:lnSpc>
              <a:buFont typeface="+mj-lt"/>
              <a:buAutoNum type="arabicPeriod" startAt="4"/>
            </a:pPr>
            <a:r>
              <a:rPr lang="en-GB" sz="1600" dirty="0"/>
              <a:t>Having selected the Control Mode and activated the ROS Module, press Save and disconnect from the robot.</a:t>
            </a:r>
          </a:p>
          <a:p>
            <a:pPr marL="0" indent="0">
              <a:lnSpc>
                <a:spcPct val="150000"/>
              </a:lnSpc>
              <a:buNone/>
            </a:pPr>
            <a:endParaRPr lang="en-GB" sz="1600" dirty="0"/>
          </a:p>
          <a:p>
            <a:pPr marL="0" indent="0">
              <a:lnSpc>
                <a:spcPct val="150000"/>
              </a:lnSpc>
              <a:buNone/>
            </a:pPr>
            <a:endParaRPr lang="en-GB" sz="1600" dirty="0"/>
          </a:p>
          <a:p>
            <a:pPr marL="0" indent="0">
              <a:lnSpc>
                <a:spcPct val="150000"/>
              </a:lnSpc>
              <a:buNone/>
            </a:pPr>
            <a:endParaRPr lang="en-GB" sz="1600" dirty="0"/>
          </a:p>
          <a:p>
            <a:pPr marL="0" indent="0">
              <a:lnSpc>
                <a:spcPct val="150000"/>
              </a:lnSpc>
              <a:buNone/>
            </a:pPr>
            <a:endParaRPr lang="en-GB" sz="1600" dirty="0"/>
          </a:p>
          <a:p>
            <a:pPr marL="0" indent="0">
              <a:lnSpc>
                <a:spcPct val="150000"/>
              </a:lnSpc>
              <a:buNone/>
            </a:pPr>
            <a:endParaRPr lang="en-GB" sz="1600" dirty="0"/>
          </a:p>
        </p:txBody>
      </p:sp>
      <p:sp>
        <p:nvSpPr>
          <p:cNvPr id="4" name="Title 3">
            <a:extLst>
              <a:ext uri="{FF2B5EF4-FFF2-40B4-BE49-F238E27FC236}">
                <a16:creationId xmlns:a16="http://schemas.microsoft.com/office/drawing/2014/main" id="{C85D53AC-6D47-F984-F513-1581EA482BA9}"/>
              </a:ext>
            </a:extLst>
          </p:cNvPr>
          <p:cNvSpPr>
            <a:spLocks noGrp="1"/>
          </p:cNvSpPr>
          <p:nvPr>
            <p:ph type="title"/>
          </p:nvPr>
        </p:nvSpPr>
        <p:spPr/>
        <p:txBody>
          <a:bodyPr>
            <a:normAutofit/>
          </a:bodyPr>
          <a:lstStyle/>
          <a:p>
            <a:r>
              <a:rPr lang="en-GB" sz="4000" dirty="0"/>
              <a:t>Connecting to the Hackerboard</a:t>
            </a:r>
          </a:p>
        </p:txBody>
      </p:sp>
      <p:pic>
        <p:nvPicPr>
          <p:cNvPr id="12" name="Picture 11">
            <a:extLst>
              <a:ext uri="{FF2B5EF4-FFF2-40B4-BE49-F238E27FC236}">
                <a16:creationId xmlns:a16="http://schemas.microsoft.com/office/drawing/2014/main" id="{3ABF7B37-F2DF-2798-4497-6CA691CF7A3F}"/>
              </a:ext>
            </a:extLst>
          </p:cNvPr>
          <p:cNvPicPr>
            <a:picLocks noChangeAspect="1"/>
          </p:cNvPicPr>
          <p:nvPr/>
        </p:nvPicPr>
        <p:blipFill>
          <a:blip r:embed="rId2"/>
          <a:stretch>
            <a:fillRect/>
          </a:stretch>
        </p:blipFill>
        <p:spPr>
          <a:xfrm>
            <a:off x="6932087" y="2530862"/>
            <a:ext cx="2907720" cy="1796275"/>
          </a:xfrm>
          <a:prstGeom prst="rect">
            <a:avLst/>
          </a:prstGeom>
        </p:spPr>
      </p:pic>
    </p:spTree>
    <p:extLst>
      <p:ext uri="{BB962C8B-B14F-4D97-AF65-F5344CB8AC3E}">
        <p14:creationId xmlns:p14="http://schemas.microsoft.com/office/powerpoint/2010/main" val="1839226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7BAC3-4251-C13D-10CE-C66848535120}"/>
              </a:ext>
            </a:extLst>
          </p:cNvPr>
          <p:cNvSpPr>
            <a:spLocks noGrp="1"/>
          </p:cNvSpPr>
          <p:nvPr>
            <p:ph type="title"/>
          </p:nvPr>
        </p:nvSpPr>
        <p:spPr/>
        <p:txBody>
          <a:bodyPr>
            <a:normAutofit/>
          </a:bodyPr>
          <a:lstStyle/>
          <a:p>
            <a:r>
              <a:rPr lang="en-GB" sz="4000" dirty="0"/>
              <a:t>Connecting to the Hackerboard</a:t>
            </a:r>
          </a:p>
        </p:txBody>
      </p:sp>
      <mc:AlternateContent xmlns:mc="http://schemas.openxmlformats.org/markup-compatibility/2006" xmlns:a14="http://schemas.microsoft.com/office/drawing/2010/main">
        <mc:Choice Requires="a14">
          <p:graphicFrame>
            <p:nvGraphicFramePr>
              <p:cNvPr id="3" name="Table 10">
                <a:extLst>
                  <a:ext uri="{FF2B5EF4-FFF2-40B4-BE49-F238E27FC236}">
                    <a16:creationId xmlns:a16="http://schemas.microsoft.com/office/drawing/2014/main" id="{E168A847-EB9F-D496-326C-0F01D1B096C7}"/>
                  </a:ext>
                </a:extLst>
              </p:cNvPr>
              <p:cNvGraphicFramePr>
                <a:graphicFrameLocks noGrp="1"/>
              </p:cNvGraphicFramePr>
              <p:nvPr>
                <p:extLst>
                  <p:ext uri="{D42A27DB-BD31-4B8C-83A1-F6EECF244321}">
                    <p14:modId xmlns:p14="http://schemas.microsoft.com/office/powerpoint/2010/main" val="2621192834"/>
                  </p:ext>
                </p:extLst>
              </p:nvPr>
            </p:nvGraphicFramePr>
            <p:xfrm>
              <a:off x="1561671" y="1999129"/>
              <a:ext cx="8774635" cy="3985404"/>
            </p:xfrm>
            <a:graphic>
              <a:graphicData uri="http://schemas.openxmlformats.org/drawingml/2006/table">
                <a:tbl>
                  <a:tblPr firstRow="1" bandRow="1">
                    <a:tableStyleId>{C083E6E3-FA7D-4D7B-A595-EF9225AFEA82}</a:tableStyleId>
                  </a:tblPr>
                  <a:tblGrid>
                    <a:gridCol w="1754927">
                      <a:extLst>
                        <a:ext uri="{9D8B030D-6E8A-4147-A177-3AD203B41FA5}">
                          <a16:colId xmlns:a16="http://schemas.microsoft.com/office/drawing/2014/main" val="3430041088"/>
                        </a:ext>
                      </a:extLst>
                    </a:gridCol>
                    <a:gridCol w="1754927">
                      <a:extLst>
                        <a:ext uri="{9D8B030D-6E8A-4147-A177-3AD203B41FA5}">
                          <a16:colId xmlns:a16="http://schemas.microsoft.com/office/drawing/2014/main" val="3567022096"/>
                        </a:ext>
                      </a:extLst>
                    </a:gridCol>
                    <a:gridCol w="1754927">
                      <a:extLst>
                        <a:ext uri="{9D8B030D-6E8A-4147-A177-3AD203B41FA5}">
                          <a16:colId xmlns:a16="http://schemas.microsoft.com/office/drawing/2014/main" val="2172990447"/>
                        </a:ext>
                      </a:extLst>
                    </a:gridCol>
                    <a:gridCol w="1754927">
                      <a:extLst>
                        <a:ext uri="{9D8B030D-6E8A-4147-A177-3AD203B41FA5}">
                          <a16:colId xmlns:a16="http://schemas.microsoft.com/office/drawing/2014/main" val="1879942517"/>
                        </a:ext>
                      </a:extLst>
                    </a:gridCol>
                    <a:gridCol w="1754927">
                      <a:extLst>
                        <a:ext uri="{9D8B030D-6E8A-4147-A177-3AD203B41FA5}">
                          <a16:colId xmlns:a16="http://schemas.microsoft.com/office/drawing/2014/main" val="2195093561"/>
                        </a:ext>
                      </a:extLst>
                    </a:gridCol>
                  </a:tblGrid>
                  <a:tr h="332168">
                    <a:tc>
                      <a:txBody>
                        <a:bodyPr/>
                        <a:lstStyle/>
                        <a:p>
                          <a:r>
                            <a:rPr lang="en-GB" sz="1400" kern="1200" dirty="0">
                              <a:solidFill>
                                <a:schemeClr val="bg2">
                                  <a:lumMod val="50000"/>
                                </a:schemeClr>
                              </a:solidFill>
                              <a:latin typeface="Nexa-Bold" panose="01000000000000000000" pitchFamily="2" charset="0"/>
                            </a:rPr>
                            <a:t>Control Mode</a:t>
                          </a:r>
                          <a:endParaRPr lang="en-GB" sz="1400" kern="1200" dirty="0">
                            <a:solidFill>
                              <a:schemeClr val="bg2">
                                <a:lumMod val="50000"/>
                              </a:schemeClr>
                            </a:solidFill>
                            <a:latin typeface="Nexa-Bold" panose="01000000000000000000" pitchFamily="2" charset="0"/>
                            <a:ea typeface="+mn-ea"/>
                            <a:cs typeface="+mn-cs"/>
                          </a:endParaRPr>
                        </a:p>
                      </a:txBody>
                      <a:tcPr/>
                    </a:tc>
                    <a:tc>
                      <a:txBody>
                        <a:bodyPr/>
                        <a:lstStyle/>
                        <a:p>
                          <a:r>
                            <a:rPr lang="en-GB" sz="1400" kern="1200" dirty="0">
                              <a:solidFill>
                                <a:schemeClr val="bg2">
                                  <a:lumMod val="50000"/>
                                </a:schemeClr>
                              </a:solidFill>
                              <a:latin typeface="Nexa-Bold" panose="01000000000000000000" pitchFamily="2" charset="0"/>
                            </a:rPr>
                            <a:t>Description</a:t>
                          </a:r>
                          <a:endParaRPr lang="en-GB" sz="1400" kern="1200" dirty="0">
                            <a:solidFill>
                              <a:schemeClr val="bg2">
                                <a:lumMod val="50000"/>
                              </a:schemeClr>
                            </a:solidFill>
                            <a:latin typeface="Nexa-Bold" panose="01000000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2">
                                  <a:lumMod val="50000"/>
                                </a:schemeClr>
                              </a:solidFill>
                              <a:latin typeface="Nexa-Bold" panose="01000000000000000000" pitchFamily="2" charset="0"/>
                            </a:rPr>
                            <a:t>Topic</a:t>
                          </a:r>
                          <a:endParaRPr lang="en-GB" sz="1400" kern="1200" dirty="0">
                            <a:solidFill>
                              <a:schemeClr val="bg2">
                                <a:lumMod val="50000"/>
                              </a:schemeClr>
                            </a:solidFill>
                            <a:latin typeface="Nexa-Bold" panose="01000000000000000000" pitchFamily="2" charset="0"/>
                            <a:ea typeface="+mn-ea"/>
                            <a:cs typeface="+mn-cs"/>
                          </a:endParaRPr>
                        </a:p>
                      </a:txBody>
                      <a:tcPr/>
                    </a:tc>
                    <a:tc>
                      <a:txBody>
                        <a:bodyPr/>
                        <a:lstStyle/>
                        <a:p>
                          <a:r>
                            <a:rPr lang="en-GB" sz="1400" kern="1200" dirty="0">
                              <a:solidFill>
                                <a:schemeClr val="bg2">
                                  <a:lumMod val="50000"/>
                                </a:schemeClr>
                              </a:solidFill>
                              <a:latin typeface="Nexa-Bold" panose="01000000000000000000" pitchFamily="2" charset="0"/>
                            </a:rPr>
                            <a:t>Type</a:t>
                          </a:r>
                          <a:endParaRPr lang="en-GB" sz="1400" kern="1200" dirty="0">
                            <a:solidFill>
                              <a:schemeClr val="bg2">
                                <a:lumMod val="50000"/>
                              </a:schemeClr>
                            </a:solidFill>
                            <a:latin typeface="Nexa-Bold" panose="01000000000000000000" pitchFamily="2" charset="0"/>
                            <a:ea typeface="+mn-ea"/>
                            <a:cs typeface="+mn-cs"/>
                          </a:endParaRPr>
                        </a:p>
                      </a:txBody>
                      <a:tcPr/>
                    </a:tc>
                    <a:tc>
                      <a:txBody>
                        <a:bodyPr/>
                        <a:lstStyle/>
                        <a:p>
                          <a:r>
                            <a:rPr lang="en-GB" sz="1400" kern="1200" dirty="0">
                              <a:solidFill>
                                <a:schemeClr val="bg2">
                                  <a:lumMod val="50000"/>
                                </a:schemeClr>
                              </a:solidFill>
                              <a:latin typeface="Nexa-Bold" panose="01000000000000000000" pitchFamily="2" charset="0"/>
                            </a:rPr>
                            <a:t>Information</a:t>
                          </a:r>
                          <a:endParaRPr lang="en-GB" sz="1400" kern="1200" dirty="0">
                            <a:solidFill>
                              <a:schemeClr val="bg2">
                                <a:lumMod val="50000"/>
                              </a:schemeClr>
                            </a:solidFill>
                            <a:latin typeface="Nexa-Bold" panose="01000000000000000000" pitchFamily="2" charset="0"/>
                            <a:ea typeface="+mn-ea"/>
                            <a:cs typeface="+mn-cs"/>
                          </a:endParaRPr>
                        </a:p>
                      </a:txBody>
                      <a:tcPr/>
                    </a:tc>
                    <a:extLst>
                      <a:ext uri="{0D108BD9-81ED-4DB2-BD59-A6C34878D82A}">
                        <a16:rowId xmlns:a16="http://schemas.microsoft.com/office/drawing/2014/main" val="620728764"/>
                      </a:ext>
                    </a:extLst>
                  </a:tr>
                  <a:tr h="775058">
                    <a:tc>
                      <a:txBody>
                        <a:bodyPr/>
                        <a:lstStyle/>
                        <a:p>
                          <a:r>
                            <a:rPr lang="en-GB" sz="1200" kern="1200" dirty="0">
                              <a:solidFill>
                                <a:schemeClr val="bg2">
                                  <a:lumMod val="50000"/>
                                </a:schemeClr>
                              </a:solidFill>
                              <a:latin typeface="Nexa-Light" panose="01000000000000000000" pitchFamily="2" charset="0"/>
                            </a:rPr>
                            <a:t>Motor PWMs</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Wheel PWM voltage signal</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a:t>
                          </a:r>
                          <a:r>
                            <a:rPr lang="en-GB" sz="1200" kern="1200" dirty="0" err="1">
                              <a:solidFill>
                                <a:schemeClr val="bg2">
                                  <a:lumMod val="50000"/>
                                </a:schemeClr>
                              </a:solidFill>
                              <a:latin typeface="Nexa-Light" panose="01000000000000000000" pitchFamily="2" charset="0"/>
                            </a:rPr>
                            <a:t>ControlL</a:t>
                          </a:r>
                          <a:r>
                            <a:rPr lang="en-GB" sz="1200" kern="1200" dirty="0">
                              <a:solidFill>
                                <a:schemeClr val="bg2">
                                  <a:lumMod val="50000"/>
                                </a:schemeClr>
                              </a:solidFill>
                              <a:latin typeface="Nexa-Light" panose="01000000000000000000" pitchFamily="2" charset="0"/>
                            </a:rPr>
                            <a:t>, /</a:t>
                          </a:r>
                          <a:r>
                            <a:rPr lang="en-GB" sz="1200" kern="1200" dirty="0" err="1">
                              <a:solidFill>
                                <a:schemeClr val="bg2">
                                  <a:lumMod val="50000"/>
                                </a:schemeClr>
                              </a:solidFill>
                              <a:latin typeface="Nexa-Light" panose="01000000000000000000" pitchFamily="2" charset="0"/>
                            </a:rPr>
                            <a:t>ControlR</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err="1">
                              <a:solidFill>
                                <a:schemeClr val="bg2">
                                  <a:lumMod val="50000"/>
                                </a:schemeClr>
                              </a:solidFill>
                              <a:latin typeface="Nexa-Light" panose="01000000000000000000" pitchFamily="2" charset="0"/>
                            </a:rPr>
                            <a:t>std_msgs</a:t>
                          </a:r>
                          <a:r>
                            <a:rPr lang="en-GB" sz="1200" kern="1200" dirty="0">
                              <a:solidFill>
                                <a:schemeClr val="bg2">
                                  <a:lumMod val="50000"/>
                                </a:schemeClr>
                              </a:solidFill>
                              <a:latin typeface="Nexa-Light" panose="01000000000000000000" pitchFamily="2" charset="0"/>
                            </a:rPr>
                            <a:t>/Float32</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data: PWM duty cycle for each motor [-1,1] </a:t>
                          </a:r>
                          <a:endParaRPr lang="en-GB" sz="1200" kern="1200" dirty="0">
                            <a:solidFill>
                              <a:schemeClr val="bg2">
                                <a:lumMod val="50000"/>
                              </a:schemeClr>
                            </a:solidFill>
                            <a:latin typeface="Nexa-Light" panose="01000000000000000000" pitchFamily="2" charset="0"/>
                            <a:ea typeface="+mn-ea"/>
                            <a:cs typeface="+mn-cs"/>
                          </a:endParaRPr>
                        </a:p>
                      </a:txBody>
                      <a:tcPr/>
                    </a:tc>
                    <a:extLst>
                      <a:ext uri="{0D108BD9-81ED-4DB2-BD59-A6C34878D82A}">
                        <a16:rowId xmlns:a16="http://schemas.microsoft.com/office/drawing/2014/main" val="3698770777"/>
                      </a:ext>
                    </a:extLst>
                  </a:tr>
                  <a:tr h="775058">
                    <a:tc>
                      <a:txBody>
                        <a:bodyPr/>
                        <a:lstStyle/>
                        <a:p>
                          <a:r>
                            <a:rPr lang="en-GB" sz="1200" kern="1200" dirty="0">
                              <a:solidFill>
                                <a:schemeClr val="bg2">
                                  <a:lumMod val="50000"/>
                                </a:schemeClr>
                              </a:solidFill>
                              <a:latin typeface="Nexa-Light" panose="01000000000000000000" pitchFamily="2" charset="0"/>
                            </a:rPr>
                            <a:t>Wheel velocities (</a:t>
                          </a:r>
                          <a14:m>
                            <m:oMath xmlns:m="http://schemas.openxmlformats.org/officeDocument/2006/math">
                              <m:r>
                                <a:rPr lang="en-GB" sz="1200" kern="1200" smtClean="0">
                                  <a:solidFill>
                                    <a:schemeClr val="bg2">
                                      <a:lumMod val="50000"/>
                                    </a:schemeClr>
                                  </a:solidFill>
                                  <a:latin typeface="Cambria Math" panose="02040503050406030204" pitchFamily="18" charset="0"/>
                                </a:rPr>
                                <m:t>𝜔</m:t>
                              </m:r>
                            </m:oMath>
                          </a14:m>
                          <a:r>
                            <a:rPr lang="en-GB" sz="1200" kern="1200" dirty="0">
                              <a:solidFill>
                                <a:schemeClr val="bg2">
                                  <a:lumMod val="50000"/>
                                </a:schemeClr>
                              </a:solidFill>
                              <a:latin typeface="Nexa-Light" panose="01000000000000000000" pitchFamily="2" charset="0"/>
                            </a:rPr>
                            <a:t>L and </a:t>
                          </a:r>
                          <a14:m>
                            <m:oMath xmlns:m="http://schemas.openxmlformats.org/officeDocument/2006/math">
                              <m:r>
                                <a:rPr lang="en-GB" sz="1200" kern="1200">
                                  <a:solidFill>
                                    <a:schemeClr val="bg2">
                                      <a:lumMod val="50000"/>
                                    </a:schemeClr>
                                  </a:solidFill>
                                  <a:latin typeface="Cambria Math" panose="02040503050406030204" pitchFamily="18" charset="0"/>
                                </a:rPr>
                                <m:t>𝜔</m:t>
                              </m:r>
                            </m:oMath>
                          </a14:m>
                          <a:r>
                            <a:rPr lang="en-GB" sz="1200" kern="1200" dirty="0">
                              <a:solidFill>
                                <a:schemeClr val="bg2">
                                  <a:lumMod val="50000"/>
                                </a:schemeClr>
                              </a:solidFill>
                              <a:latin typeface="Nexa-Light" panose="01000000000000000000" pitchFamily="2" charset="0"/>
                            </a:rPr>
                            <a:t>R)</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Wheel angular velocities setpoint (PID control)</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a:t>
                          </a:r>
                          <a:r>
                            <a:rPr lang="en-GB" sz="1200" kern="1200" dirty="0" err="1">
                              <a:solidFill>
                                <a:schemeClr val="bg2">
                                  <a:lumMod val="50000"/>
                                </a:schemeClr>
                              </a:solidFill>
                              <a:latin typeface="Nexa-Light" panose="01000000000000000000" pitchFamily="2" charset="0"/>
                            </a:rPr>
                            <a:t>VelocitySetR</a:t>
                          </a:r>
                          <a:r>
                            <a:rPr lang="en-GB" sz="1200" kern="1200" dirty="0">
                              <a:solidFill>
                                <a:schemeClr val="bg2">
                                  <a:lumMod val="50000"/>
                                </a:schemeClr>
                              </a:solidFill>
                              <a:latin typeface="Nexa-Light" panose="01000000000000000000" pitchFamily="2" charset="0"/>
                            </a:rPr>
                            <a:t>, /</a:t>
                          </a:r>
                          <a:r>
                            <a:rPr lang="en-GB" sz="1200" kern="1200" dirty="0" err="1">
                              <a:solidFill>
                                <a:schemeClr val="bg2">
                                  <a:lumMod val="50000"/>
                                </a:schemeClr>
                              </a:solidFill>
                              <a:latin typeface="Nexa-Light" panose="01000000000000000000" pitchFamily="2" charset="0"/>
                            </a:rPr>
                            <a:t>VelocitySetL</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bg2">
                                  <a:lumMod val="50000"/>
                                </a:schemeClr>
                              </a:solidFill>
                              <a:latin typeface="Nexa-Light" panose="01000000000000000000" pitchFamily="2" charset="0"/>
                            </a:rPr>
                            <a:t>std_msgs</a:t>
                          </a:r>
                          <a:r>
                            <a:rPr lang="en-GB" sz="1200" kern="1200" dirty="0">
                              <a:solidFill>
                                <a:schemeClr val="bg2">
                                  <a:lumMod val="50000"/>
                                </a:schemeClr>
                              </a:solidFill>
                              <a:latin typeface="Nexa-Light" panose="01000000000000000000" pitchFamily="2" charset="0"/>
                            </a:rPr>
                            <a:t>/Float32</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data: Control Set Point for wheel velocities </a:t>
                          </a:r>
                          <a:endParaRPr lang="en-GB" sz="1200" kern="1200" dirty="0">
                            <a:solidFill>
                              <a:schemeClr val="bg2">
                                <a:lumMod val="50000"/>
                              </a:schemeClr>
                            </a:solidFill>
                            <a:latin typeface="Nexa-Light" panose="01000000000000000000" pitchFamily="2" charset="0"/>
                            <a:ea typeface="+mn-ea"/>
                            <a:cs typeface="+mn-cs"/>
                          </a:endParaRPr>
                        </a:p>
                      </a:txBody>
                      <a:tcPr/>
                    </a:tc>
                    <a:extLst>
                      <a:ext uri="{0D108BD9-81ED-4DB2-BD59-A6C34878D82A}">
                        <a16:rowId xmlns:a16="http://schemas.microsoft.com/office/drawing/2014/main" val="2652905313"/>
                      </a:ext>
                    </a:extLst>
                  </a:tr>
                  <a:tr h="1882283">
                    <a:tc>
                      <a:txBody>
                        <a:bodyPr/>
                        <a:lstStyle/>
                        <a:p>
                          <a:r>
                            <a:rPr lang="en-GB" sz="1200" kern="1200" dirty="0">
                              <a:solidFill>
                                <a:schemeClr val="bg2">
                                  <a:lumMod val="50000"/>
                                </a:schemeClr>
                              </a:solidFill>
                              <a:latin typeface="Nexa-Light" panose="01000000000000000000" pitchFamily="2" charset="0"/>
                            </a:rPr>
                            <a:t>Robot Velocities (v and </a:t>
                          </a:r>
                          <a14:m>
                            <m:oMath xmlns:m="http://schemas.openxmlformats.org/officeDocument/2006/math">
                              <m:r>
                                <a:rPr lang="en-GB" sz="1200" kern="1200" smtClean="0">
                                  <a:solidFill>
                                    <a:schemeClr val="bg2">
                                      <a:lumMod val="50000"/>
                                    </a:schemeClr>
                                  </a:solidFill>
                                  <a:latin typeface="Cambria Math" panose="02040503050406030204" pitchFamily="18" charset="0"/>
                                </a:rPr>
                                <m:t>𝜔</m:t>
                              </m:r>
                            </m:oMath>
                          </a14:m>
                          <a:r>
                            <a:rPr lang="en-GB" sz="1200" kern="1200" dirty="0">
                              <a:solidFill>
                                <a:schemeClr val="bg2">
                                  <a:lumMod val="50000"/>
                                </a:schemeClr>
                              </a:solidFill>
                              <a:latin typeface="Nexa-Light" panose="01000000000000000000" pitchFamily="2" charset="0"/>
                            </a:rPr>
                            <a:t>)</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Linear and Angular Velocities (PID control)</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a:t>
                          </a:r>
                          <a:r>
                            <a:rPr lang="en-GB" sz="1200" kern="1200" dirty="0" err="1">
                              <a:solidFill>
                                <a:schemeClr val="bg2">
                                  <a:lumMod val="50000"/>
                                </a:schemeClr>
                              </a:solidFill>
                              <a:latin typeface="Nexa-Light" panose="01000000000000000000" pitchFamily="2" charset="0"/>
                            </a:rPr>
                            <a:t>cmd_vel</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err="1">
                              <a:solidFill>
                                <a:schemeClr val="bg2">
                                  <a:lumMod val="50000"/>
                                </a:schemeClr>
                              </a:solidFill>
                              <a:latin typeface="Nexa-Light" panose="01000000000000000000" pitchFamily="2" charset="0"/>
                            </a:rPr>
                            <a:t>geometry_msgs</a:t>
                          </a:r>
                          <a:r>
                            <a:rPr lang="en-GB" sz="1200" kern="1200" dirty="0">
                              <a:solidFill>
                                <a:schemeClr val="bg2">
                                  <a:lumMod val="50000"/>
                                </a:schemeClr>
                              </a:solidFill>
                              <a:latin typeface="Nexa-Light" panose="01000000000000000000" pitchFamily="2" charset="0"/>
                            </a:rPr>
                            <a:t>/Twist </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linear </a:t>
                          </a:r>
                        </a:p>
                        <a:p>
                          <a:r>
                            <a:rPr lang="en-GB" sz="1200" kern="1200" dirty="0">
                              <a:solidFill>
                                <a:schemeClr val="bg2">
                                  <a:lumMod val="50000"/>
                                </a:schemeClr>
                              </a:solidFill>
                              <a:latin typeface="Nexa-Light" panose="01000000000000000000" pitchFamily="2" charset="0"/>
                            </a:rPr>
                            <a:t>x: Linear speed of the robot</a:t>
                          </a:r>
                        </a:p>
                        <a:p>
                          <a:r>
                            <a:rPr lang="en-GB" sz="1200" kern="1200" dirty="0">
                              <a:solidFill>
                                <a:schemeClr val="bg2">
                                  <a:lumMod val="50000"/>
                                </a:schemeClr>
                              </a:solidFill>
                              <a:latin typeface="Nexa-Light" panose="01000000000000000000" pitchFamily="2" charset="0"/>
                            </a:rPr>
                            <a:t>y: Not used</a:t>
                          </a:r>
                        </a:p>
                        <a:p>
                          <a:r>
                            <a:rPr lang="en-GB" sz="1200" kern="1200" dirty="0">
                              <a:solidFill>
                                <a:schemeClr val="bg2">
                                  <a:lumMod val="50000"/>
                                </a:schemeClr>
                              </a:solidFill>
                              <a:latin typeface="Nexa-Light" panose="01000000000000000000" pitchFamily="2" charset="0"/>
                            </a:rPr>
                            <a:t>z: Not Used </a:t>
                          </a:r>
                        </a:p>
                        <a:p>
                          <a:endParaRPr lang="en-GB" sz="1200" kern="1200" dirty="0">
                            <a:solidFill>
                              <a:schemeClr val="bg2">
                                <a:lumMod val="50000"/>
                              </a:schemeClr>
                            </a:solidFill>
                            <a:latin typeface="Nexa-Light" panose="01000000000000000000" pitchFamily="2" charset="0"/>
                          </a:endParaRPr>
                        </a:p>
                        <a:p>
                          <a:r>
                            <a:rPr lang="en-GB" sz="1200" kern="1200" dirty="0">
                              <a:solidFill>
                                <a:schemeClr val="bg2">
                                  <a:lumMod val="50000"/>
                                </a:schemeClr>
                              </a:solidFill>
                              <a:latin typeface="Nexa-Light" panose="01000000000000000000" pitchFamily="2" charset="0"/>
                            </a:rPr>
                            <a:t>angular: </a:t>
                          </a:r>
                        </a:p>
                        <a:p>
                          <a:r>
                            <a:rPr lang="en-GB" sz="1200" kern="1200" dirty="0">
                              <a:solidFill>
                                <a:schemeClr val="bg2">
                                  <a:lumMod val="50000"/>
                                </a:schemeClr>
                              </a:solidFill>
                              <a:latin typeface="Nexa-Light" panose="01000000000000000000" pitchFamily="2" charset="0"/>
                            </a:rPr>
                            <a:t>x: Not Used </a:t>
                          </a:r>
                        </a:p>
                        <a:p>
                          <a:r>
                            <a:rPr lang="en-GB" sz="1200" kern="1200" dirty="0">
                              <a:solidFill>
                                <a:schemeClr val="bg2">
                                  <a:lumMod val="50000"/>
                                </a:schemeClr>
                              </a:solidFill>
                              <a:latin typeface="Nexa-Light" panose="01000000000000000000" pitchFamily="2" charset="0"/>
                            </a:rPr>
                            <a:t>y: Not Used </a:t>
                          </a:r>
                        </a:p>
                        <a:p>
                          <a:r>
                            <a:rPr lang="en-GB" sz="1200" kern="1200" dirty="0">
                              <a:solidFill>
                                <a:schemeClr val="bg2">
                                  <a:lumMod val="50000"/>
                                </a:schemeClr>
                              </a:solidFill>
                              <a:latin typeface="Nexa-Light" panose="01000000000000000000" pitchFamily="2" charset="0"/>
                            </a:rPr>
                            <a:t>z: Angular Speed of the robot</a:t>
                          </a:r>
                          <a:endParaRPr lang="en-GB" sz="1200" kern="1200" dirty="0">
                            <a:solidFill>
                              <a:schemeClr val="bg2">
                                <a:lumMod val="50000"/>
                              </a:schemeClr>
                            </a:solidFill>
                            <a:latin typeface="Nexa-Light" panose="01000000000000000000" pitchFamily="2" charset="0"/>
                            <a:ea typeface="+mn-ea"/>
                            <a:cs typeface="+mn-cs"/>
                          </a:endParaRPr>
                        </a:p>
                      </a:txBody>
                      <a:tcPr/>
                    </a:tc>
                    <a:extLst>
                      <a:ext uri="{0D108BD9-81ED-4DB2-BD59-A6C34878D82A}">
                        <a16:rowId xmlns:a16="http://schemas.microsoft.com/office/drawing/2014/main" val="1791973138"/>
                      </a:ext>
                    </a:extLst>
                  </a:tr>
                </a:tbl>
              </a:graphicData>
            </a:graphic>
          </p:graphicFrame>
        </mc:Choice>
        <mc:Fallback xmlns="">
          <p:graphicFrame>
            <p:nvGraphicFramePr>
              <p:cNvPr id="3" name="Table 10">
                <a:extLst>
                  <a:ext uri="{FF2B5EF4-FFF2-40B4-BE49-F238E27FC236}">
                    <a16:creationId xmlns:a16="http://schemas.microsoft.com/office/drawing/2014/main" id="{E168A847-EB9F-D496-326C-0F01D1B096C7}"/>
                  </a:ext>
                </a:extLst>
              </p:cNvPr>
              <p:cNvGraphicFramePr>
                <a:graphicFrameLocks noGrp="1"/>
              </p:cNvGraphicFramePr>
              <p:nvPr>
                <p:extLst>
                  <p:ext uri="{D42A27DB-BD31-4B8C-83A1-F6EECF244321}">
                    <p14:modId xmlns:p14="http://schemas.microsoft.com/office/powerpoint/2010/main" val="2621192834"/>
                  </p:ext>
                </p:extLst>
              </p:nvPr>
            </p:nvGraphicFramePr>
            <p:xfrm>
              <a:off x="1561671" y="1999129"/>
              <a:ext cx="8774635" cy="3985404"/>
            </p:xfrm>
            <a:graphic>
              <a:graphicData uri="http://schemas.openxmlformats.org/drawingml/2006/table">
                <a:tbl>
                  <a:tblPr firstRow="1" bandRow="1">
                    <a:tableStyleId>{C083E6E3-FA7D-4D7B-A595-EF9225AFEA82}</a:tableStyleId>
                  </a:tblPr>
                  <a:tblGrid>
                    <a:gridCol w="1754927">
                      <a:extLst>
                        <a:ext uri="{9D8B030D-6E8A-4147-A177-3AD203B41FA5}">
                          <a16:colId xmlns:a16="http://schemas.microsoft.com/office/drawing/2014/main" val="3430041088"/>
                        </a:ext>
                      </a:extLst>
                    </a:gridCol>
                    <a:gridCol w="1754927">
                      <a:extLst>
                        <a:ext uri="{9D8B030D-6E8A-4147-A177-3AD203B41FA5}">
                          <a16:colId xmlns:a16="http://schemas.microsoft.com/office/drawing/2014/main" val="3567022096"/>
                        </a:ext>
                      </a:extLst>
                    </a:gridCol>
                    <a:gridCol w="1754927">
                      <a:extLst>
                        <a:ext uri="{9D8B030D-6E8A-4147-A177-3AD203B41FA5}">
                          <a16:colId xmlns:a16="http://schemas.microsoft.com/office/drawing/2014/main" val="2172990447"/>
                        </a:ext>
                      </a:extLst>
                    </a:gridCol>
                    <a:gridCol w="1754927">
                      <a:extLst>
                        <a:ext uri="{9D8B030D-6E8A-4147-A177-3AD203B41FA5}">
                          <a16:colId xmlns:a16="http://schemas.microsoft.com/office/drawing/2014/main" val="1879942517"/>
                        </a:ext>
                      </a:extLst>
                    </a:gridCol>
                    <a:gridCol w="1754927">
                      <a:extLst>
                        <a:ext uri="{9D8B030D-6E8A-4147-A177-3AD203B41FA5}">
                          <a16:colId xmlns:a16="http://schemas.microsoft.com/office/drawing/2014/main" val="2195093561"/>
                        </a:ext>
                      </a:extLst>
                    </a:gridCol>
                  </a:tblGrid>
                  <a:tr h="332168">
                    <a:tc>
                      <a:txBody>
                        <a:bodyPr/>
                        <a:lstStyle/>
                        <a:p>
                          <a:r>
                            <a:rPr lang="en-GB" sz="1400" kern="1200" dirty="0">
                              <a:solidFill>
                                <a:schemeClr val="bg2">
                                  <a:lumMod val="50000"/>
                                </a:schemeClr>
                              </a:solidFill>
                              <a:latin typeface="Nexa-Bold" panose="01000000000000000000" pitchFamily="2" charset="0"/>
                            </a:rPr>
                            <a:t>Control Mode</a:t>
                          </a:r>
                          <a:endParaRPr lang="en-GB" sz="1400" kern="1200" dirty="0">
                            <a:solidFill>
                              <a:schemeClr val="bg2">
                                <a:lumMod val="50000"/>
                              </a:schemeClr>
                            </a:solidFill>
                            <a:latin typeface="Nexa-Bold" panose="01000000000000000000" pitchFamily="2" charset="0"/>
                            <a:ea typeface="+mn-ea"/>
                            <a:cs typeface="+mn-cs"/>
                          </a:endParaRPr>
                        </a:p>
                      </a:txBody>
                      <a:tcPr/>
                    </a:tc>
                    <a:tc>
                      <a:txBody>
                        <a:bodyPr/>
                        <a:lstStyle/>
                        <a:p>
                          <a:r>
                            <a:rPr lang="en-GB" sz="1400" kern="1200" dirty="0">
                              <a:solidFill>
                                <a:schemeClr val="bg2">
                                  <a:lumMod val="50000"/>
                                </a:schemeClr>
                              </a:solidFill>
                              <a:latin typeface="Nexa-Bold" panose="01000000000000000000" pitchFamily="2" charset="0"/>
                            </a:rPr>
                            <a:t>Description</a:t>
                          </a:r>
                          <a:endParaRPr lang="en-GB" sz="1400" kern="1200" dirty="0">
                            <a:solidFill>
                              <a:schemeClr val="bg2">
                                <a:lumMod val="50000"/>
                              </a:schemeClr>
                            </a:solidFill>
                            <a:latin typeface="Nexa-Bold" panose="01000000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bg2">
                                  <a:lumMod val="50000"/>
                                </a:schemeClr>
                              </a:solidFill>
                              <a:latin typeface="Nexa-Bold" panose="01000000000000000000" pitchFamily="2" charset="0"/>
                            </a:rPr>
                            <a:t>Topic</a:t>
                          </a:r>
                          <a:endParaRPr lang="en-GB" sz="1400" kern="1200" dirty="0">
                            <a:solidFill>
                              <a:schemeClr val="bg2">
                                <a:lumMod val="50000"/>
                              </a:schemeClr>
                            </a:solidFill>
                            <a:latin typeface="Nexa-Bold" panose="01000000000000000000" pitchFamily="2" charset="0"/>
                            <a:ea typeface="+mn-ea"/>
                            <a:cs typeface="+mn-cs"/>
                          </a:endParaRPr>
                        </a:p>
                      </a:txBody>
                      <a:tcPr/>
                    </a:tc>
                    <a:tc>
                      <a:txBody>
                        <a:bodyPr/>
                        <a:lstStyle/>
                        <a:p>
                          <a:r>
                            <a:rPr lang="en-GB" sz="1400" kern="1200" dirty="0">
                              <a:solidFill>
                                <a:schemeClr val="bg2">
                                  <a:lumMod val="50000"/>
                                </a:schemeClr>
                              </a:solidFill>
                              <a:latin typeface="Nexa-Bold" panose="01000000000000000000" pitchFamily="2" charset="0"/>
                            </a:rPr>
                            <a:t>Type</a:t>
                          </a:r>
                          <a:endParaRPr lang="en-GB" sz="1400" kern="1200" dirty="0">
                            <a:solidFill>
                              <a:schemeClr val="bg2">
                                <a:lumMod val="50000"/>
                              </a:schemeClr>
                            </a:solidFill>
                            <a:latin typeface="Nexa-Bold" panose="01000000000000000000" pitchFamily="2" charset="0"/>
                            <a:ea typeface="+mn-ea"/>
                            <a:cs typeface="+mn-cs"/>
                          </a:endParaRPr>
                        </a:p>
                      </a:txBody>
                      <a:tcPr/>
                    </a:tc>
                    <a:tc>
                      <a:txBody>
                        <a:bodyPr/>
                        <a:lstStyle/>
                        <a:p>
                          <a:r>
                            <a:rPr lang="en-GB" sz="1400" kern="1200" dirty="0">
                              <a:solidFill>
                                <a:schemeClr val="bg2">
                                  <a:lumMod val="50000"/>
                                </a:schemeClr>
                              </a:solidFill>
                              <a:latin typeface="Nexa-Bold" panose="01000000000000000000" pitchFamily="2" charset="0"/>
                            </a:rPr>
                            <a:t>Information</a:t>
                          </a:r>
                          <a:endParaRPr lang="en-GB" sz="1400" kern="1200" dirty="0">
                            <a:solidFill>
                              <a:schemeClr val="bg2">
                                <a:lumMod val="50000"/>
                              </a:schemeClr>
                            </a:solidFill>
                            <a:latin typeface="Nexa-Bold" panose="01000000000000000000" pitchFamily="2" charset="0"/>
                            <a:ea typeface="+mn-ea"/>
                            <a:cs typeface="+mn-cs"/>
                          </a:endParaRPr>
                        </a:p>
                      </a:txBody>
                      <a:tcPr/>
                    </a:tc>
                    <a:extLst>
                      <a:ext uri="{0D108BD9-81ED-4DB2-BD59-A6C34878D82A}">
                        <a16:rowId xmlns:a16="http://schemas.microsoft.com/office/drawing/2014/main" val="620728764"/>
                      </a:ext>
                    </a:extLst>
                  </a:tr>
                  <a:tr h="775058">
                    <a:tc>
                      <a:txBody>
                        <a:bodyPr/>
                        <a:lstStyle/>
                        <a:p>
                          <a:r>
                            <a:rPr lang="en-GB" sz="1200" kern="1200" dirty="0">
                              <a:solidFill>
                                <a:schemeClr val="bg2">
                                  <a:lumMod val="50000"/>
                                </a:schemeClr>
                              </a:solidFill>
                              <a:latin typeface="Nexa-Light" panose="01000000000000000000" pitchFamily="2" charset="0"/>
                            </a:rPr>
                            <a:t>Motor PWMs</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Wheel PWM voltage signal</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a:t>
                          </a:r>
                          <a:r>
                            <a:rPr lang="en-GB" sz="1200" kern="1200" dirty="0" err="1">
                              <a:solidFill>
                                <a:schemeClr val="bg2">
                                  <a:lumMod val="50000"/>
                                </a:schemeClr>
                              </a:solidFill>
                              <a:latin typeface="Nexa-Light" panose="01000000000000000000" pitchFamily="2" charset="0"/>
                            </a:rPr>
                            <a:t>ControlL</a:t>
                          </a:r>
                          <a:r>
                            <a:rPr lang="en-GB" sz="1200" kern="1200" dirty="0">
                              <a:solidFill>
                                <a:schemeClr val="bg2">
                                  <a:lumMod val="50000"/>
                                </a:schemeClr>
                              </a:solidFill>
                              <a:latin typeface="Nexa-Light" panose="01000000000000000000" pitchFamily="2" charset="0"/>
                            </a:rPr>
                            <a:t>, /</a:t>
                          </a:r>
                          <a:r>
                            <a:rPr lang="en-GB" sz="1200" kern="1200" dirty="0" err="1">
                              <a:solidFill>
                                <a:schemeClr val="bg2">
                                  <a:lumMod val="50000"/>
                                </a:schemeClr>
                              </a:solidFill>
                              <a:latin typeface="Nexa-Light" panose="01000000000000000000" pitchFamily="2" charset="0"/>
                            </a:rPr>
                            <a:t>ControlR</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err="1">
                              <a:solidFill>
                                <a:schemeClr val="bg2">
                                  <a:lumMod val="50000"/>
                                </a:schemeClr>
                              </a:solidFill>
                              <a:latin typeface="Nexa-Light" panose="01000000000000000000" pitchFamily="2" charset="0"/>
                            </a:rPr>
                            <a:t>std_msgs</a:t>
                          </a:r>
                          <a:r>
                            <a:rPr lang="en-GB" sz="1200" kern="1200" dirty="0">
                              <a:solidFill>
                                <a:schemeClr val="bg2">
                                  <a:lumMod val="50000"/>
                                </a:schemeClr>
                              </a:solidFill>
                              <a:latin typeface="Nexa-Light" panose="01000000000000000000" pitchFamily="2" charset="0"/>
                            </a:rPr>
                            <a:t>/Float32</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data: PWM duty cycle for each motor [-1,1] </a:t>
                          </a:r>
                          <a:endParaRPr lang="en-GB" sz="1200" kern="1200" dirty="0">
                            <a:solidFill>
                              <a:schemeClr val="bg2">
                                <a:lumMod val="50000"/>
                              </a:schemeClr>
                            </a:solidFill>
                            <a:latin typeface="Nexa-Light" panose="01000000000000000000" pitchFamily="2" charset="0"/>
                            <a:ea typeface="+mn-ea"/>
                            <a:cs typeface="+mn-cs"/>
                          </a:endParaRPr>
                        </a:p>
                      </a:txBody>
                      <a:tcPr/>
                    </a:tc>
                    <a:extLst>
                      <a:ext uri="{0D108BD9-81ED-4DB2-BD59-A6C34878D82A}">
                        <a16:rowId xmlns:a16="http://schemas.microsoft.com/office/drawing/2014/main" val="3698770777"/>
                      </a:ext>
                    </a:extLst>
                  </a:tr>
                  <a:tr h="775058">
                    <a:tc>
                      <a:txBody>
                        <a:bodyPr/>
                        <a:lstStyle/>
                        <a:p>
                          <a:endParaRPr lang="en-US"/>
                        </a:p>
                      </a:txBody>
                      <a:tcPr>
                        <a:blipFill>
                          <a:blip r:embed="rId2"/>
                          <a:stretch>
                            <a:fillRect t="-144094" r="-400347" b="-278740"/>
                          </a:stretch>
                        </a:blipFill>
                      </a:tcPr>
                    </a:tc>
                    <a:tc>
                      <a:txBody>
                        <a:bodyPr/>
                        <a:lstStyle/>
                        <a:p>
                          <a:r>
                            <a:rPr lang="en-GB" sz="1200" kern="1200" dirty="0">
                              <a:solidFill>
                                <a:schemeClr val="bg2">
                                  <a:lumMod val="50000"/>
                                </a:schemeClr>
                              </a:solidFill>
                              <a:latin typeface="Nexa-Light" panose="01000000000000000000" pitchFamily="2" charset="0"/>
                            </a:rPr>
                            <a:t>Wheel angular velocities setpoint (PID control)</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a:t>
                          </a:r>
                          <a:r>
                            <a:rPr lang="en-GB" sz="1200" kern="1200" dirty="0" err="1">
                              <a:solidFill>
                                <a:schemeClr val="bg2">
                                  <a:lumMod val="50000"/>
                                </a:schemeClr>
                              </a:solidFill>
                              <a:latin typeface="Nexa-Light" panose="01000000000000000000" pitchFamily="2" charset="0"/>
                            </a:rPr>
                            <a:t>VelocitySetR</a:t>
                          </a:r>
                          <a:r>
                            <a:rPr lang="en-GB" sz="1200" kern="1200" dirty="0">
                              <a:solidFill>
                                <a:schemeClr val="bg2">
                                  <a:lumMod val="50000"/>
                                </a:schemeClr>
                              </a:solidFill>
                              <a:latin typeface="Nexa-Light" panose="01000000000000000000" pitchFamily="2" charset="0"/>
                            </a:rPr>
                            <a:t>, /</a:t>
                          </a:r>
                          <a:r>
                            <a:rPr lang="en-GB" sz="1200" kern="1200" dirty="0" err="1">
                              <a:solidFill>
                                <a:schemeClr val="bg2">
                                  <a:lumMod val="50000"/>
                                </a:schemeClr>
                              </a:solidFill>
                              <a:latin typeface="Nexa-Light" panose="01000000000000000000" pitchFamily="2" charset="0"/>
                            </a:rPr>
                            <a:t>VelocitySetL</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bg2">
                                  <a:lumMod val="50000"/>
                                </a:schemeClr>
                              </a:solidFill>
                              <a:latin typeface="Nexa-Light" panose="01000000000000000000" pitchFamily="2" charset="0"/>
                            </a:rPr>
                            <a:t>std_msgs</a:t>
                          </a:r>
                          <a:r>
                            <a:rPr lang="en-GB" sz="1200" kern="1200" dirty="0">
                              <a:solidFill>
                                <a:schemeClr val="bg2">
                                  <a:lumMod val="50000"/>
                                </a:schemeClr>
                              </a:solidFill>
                              <a:latin typeface="Nexa-Light" panose="01000000000000000000" pitchFamily="2" charset="0"/>
                            </a:rPr>
                            <a:t>/Float32</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data: Control Set Point for wheel velocities </a:t>
                          </a:r>
                          <a:endParaRPr lang="en-GB" sz="1200" kern="1200" dirty="0">
                            <a:solidFill>
                              <a:schemeClr val="bg2">
                                <a:lumMod val="50000"/>
                              </a:schemeClr>
                            </a:solidFill>
                            <a:latin typeface="Nexa-Light" panose="01000000000000000000" pitchFamily="2" charset="0"/>
                            <a:ea typeface="+mn-ea"/>
                            <a:cs typeface="+mn-cs"/>
                          </a:endParaRPr>
                        </a:p>
                      </a:txBody>
                      <a:tcPr/>
                    </a:tc>
                    <a:extLst>
                      <a:ext uri="{0D108BD9-81ED-4DB2-BD59-A6C34878D82A}">
                        <a16:rowId xmlns:a16="http://schemas.microsoft.com/office/drawing/2014/main" val="2652905313"/>
                      </a:ext>
                    </a:extLst>
                  </a:tr>
                  <a:tr h="2103120">
                    <a:tc>
                      <a:txBody>
                        <a:bodyPr/>
                        <a:lstStyle/>
                        <a:p>
                          <a:endParaRPr lang="en-US"/>
                        </a:p>
                      </a:txBody>
                      <a:tcPr>
                        <a:blipFill>
                          <a:blip r:embed="rId2"/>
                          <a:stretch>
                            <a:fillRect t="-89595" r="-400347" b="-2312"/>
                          </a:stretch>
                        </a:blipFill>
                      </a:tcPr>
                    </a:tc>
                    <a:tc>
                      <a:txBody>
                        <a:bodyPr/>
                        <a:lstStyle/>
                        <a:p>
                          <a:r>
                            <a:rPr lang="en-GB" sz="1200" kern="1200" dirty="0">
                              <a:solidFill>
                                <a:schemeClr val="bg2">
                                  <a:lumMod val="50000"/>
                                </a:schemeClr>
                              </a:solidFill>
                              <a:latin typeface="Nexa-Light" panose="01000000000000000000" pitchFamily="2" charset="0"/>
                            </a:rPr>
                            <a:t>Linear and Angular Velocities (PID control)</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a:t>
                          </a:r>
                          <a:r>
                            <a:rPr lang="en-GB" sz="1200" kern="1200" dirty="0" err="1">
                              <a:solidFill>
                                <a:schemeClr val="bg2">
                                  <a:lumMod val="50000"/>
                                </a:schemeClr>
                              </a:solidFill>
                              <a:latin typeface="Nexa-Light" panose="01000000000000000000" pitchFamily="2" charset="0"/>
                            </a:rPr>
                            <a:t>cmd_vel</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err="1">
                              <a:solidFill>
                                <a:schemeClr val="bg2">
                                  <a:lumMod val="50000"/>
                                </a:schemeClr>
                              </a:solidFill>
                              <a:latin typeface="Nexa-Light" panose="01000000000000000000" pitchFamily="2" charset="0"/>
                            </a:rPr>
                            <a:t>geometry_msgs</a:t>
                          </a:r>
                          <a:r>
                            <a:rPr lang="en-GB" sz="1200" kern="1200" dirty="0">
                              <a:solidFill>
                                <a:schemeClr val="bg2">
                                  <a:lumMod val="50000"/>
                                </a:schemeClr>
                              </a:solidFill>
                              <a:latin typeface="Nexa-Light" panose="01000000000000000000" pitchFamily="2" charset="0"/>
                            </a:rPr>
                            <a:t>/Twist </a:t>
                          </a:r>
                          <a:endParaRPr lang="en-GB" sz="1200" kern="1200" dirty="0">
                            <a:solidFill>
                              <a:schemeClr val="bg2">
                                <a:lumMod val="50000"/>
                              </a:schemeClr>
                            </a:solidFill>
                            <a:latin typeface="Nexa-Light" panose="01000000000000000000" pitchFamily="2" charset="0"/>
                            <a:ea typeface="+mn-ea"/>
                            <a:cs typeface="+mn-cs"/>
                          </a:endParaRPr>
                        </a:p>
                      </a:txBody>
                      <a:tcPr/>
                    </a:tc>
                    <a:tc>
                      <a:txBody>
                        <a:bodyPr/>
                        <a:lstStyle/>
                        <a:p>
                          <a:r>
                            <a:rPr lang="en-GB" sz="1200" kern="1200" dirty="0">
                              <a:solidFill>
                                <a:schemeClr val="bg2">
                                  <a:lumMod val="50000"/>
                                </a:schemeClr>
                              </a:solidFill>
                              <a:latin typeface="Nexa-Light" panose="01000000000000000000" pitchFamily="2" charset="0"/>
                            </a:rPr>
                            <a:t>linear </a:t>
                          </a:r>
                        </a:p>
                        <a:p>
                          <a:r>
                            <a:rPr lang="en-GB" sz="1200" kern="1200" dirty="0">
                              <a:solidFill>
                                <a:schemeClr val="bg2">
                                  <a:lumMod val="50000"/>
                                </a:schemeClr>
                              </a:solidFill>
                              <a:latin typeface="Nexa-Light" panose="01000000000000000000" pitchFamily="2" charset="0"/>
                            </a:rPr>
                            <a:t>x: Linear speed of the robot</a:t>
                          </a:r>
                        </a:p>
                        <a:p>
                          <a:r>
                            <a:rPr lang="en-GB" sz="1200" kern="1200" dirty="0">
                              <a:solidFill>
                                <a:schemeClr val="bg2">
                                  <a:lumMod val="50000"/>
                                </a:schemeClr>
                              </a:solidFill>
                              <a:latin typeface="Nexa-Light" panose="01000000000000000000" pitchFamily="2" charset="0"/>
                            </a:rPr>
                            <a:t>y: Not used</a:t>
                          </a:r>
                        </a:p>
                        <a:p>
                          <a:r>
                            <a:rPr lang="en-GB" sz="1200" kern="1200" dirty="0">
                              <a:solidFill>
                                <a:schemeClr val="bg2">
                                  <a:lumMod val="50000"/>
                                </a:schemeClr>
                              </a:solidFill>
                              <a:latin typeface="Nexa-Light" panose="01000000000000000000" pitchFamily="2" charset="0"/>
                            </a:rPr>
                            <a:t>z: Not Used </a:t>
                          </a:r>
                        </a:p>
                        <a:p>
                          <a:endParaRPr lang="en-GB" sz="1200" kern="1200" dirty="0">
                            <a:solidFill>
                              <a:schemeClr val="bg2">
                                <a:lumMod val="50000"/>
                              </a:schemeClr>
                            </a:solidFill>
                            <a:latin typeface="Nexa-Light" panose="01000000000000000000" pitchFamily="2" charset="0"/>
                          </a:endParaRPr>
                        </a:p>
                        <a:p>
                          <a:r>
                            <a:rPr lang="en-GB" sz="1200" kern="1200" dirty="0">
                              <a:solidFill>
                                <a:schemeClr val="bg2">
                                  <a:lumMod val="50000"/>
                                </a:schemeClr>
                              </a:solidFill>
                              <a:latin typeface="Nexa-Light" panose="01000000000000000000" pitchFamily="2" charset="0"/>
                            </a:rPr>
                            <a:t>angular: </a:t>
                          </a:r>
                        </a:p>
                        <a:p>
                          <a:r>
                            <a:rPr lang="en-GB" sz="1200" kern="1200" dirty="0">
                              <a:solidFill>
                                <a:schemeClr val="bg2">
                                  <a:lumMod val="50000"/>
                                </a:schemeClr>
                              </a:solidFill>
                              <a:latin typeface="Nexa-Light" panose="01000000000000000000" pitchFamily="2" charset="0"/>
                            </a:rPr>
                            <a:t>x: Not Used </a:t>
                          </a:r>
                        </a:p>
                        <a:p>
                          <a:r>
                            <a:rPr lang="en-GB" sz="1200" kern="1200" dirty="0">
                              <a:solidFill>
                                <a:schemeClr val="bg2">
                                  <a:lumMod val="50000"/>
                                </a:schemeClr>
                              </a:solidFill>
                              <a:latin typeface="Nexa-Light" panose="01000000000000000000" pitchFamily="2" charset="0"/>
                            </a:rPr>
                            <a:t>y: Not Used </a:t>
                          </a:r>
                        </a:p>
                        <a:p>
                          <a:r>
                            <a:rPr lang="en-GB" sz="1200" kern="1200" dirty="0">
                              <a:solidFill>
                                <a:schemeClr val="bg2">
                                  <a:lumMod val="50000"/>
                                </a:schemeClr>
                              </a:solidFill>
                              <a:latin typeface="Nexa-Light" panose="01000000000000000000" pitchFamily="2" charset="0"/>
                            </a:rPr>
                            <a:t>z: Angular Speed of the robot</a:t>
                          </a:r>
                          <a:endParaRPr lang="en-GB" sz="1200" kern="1200" dirty="0">
                            <a:solidFill>
                              <a:schemeClr val="bg2">
                                <a:lumMod val="50000"/>
                              </a:schemeClr>
                            </a:solidFill>
                            <a:latin typeface="Nexa-Light" panose="01000000000000000000" pitchFamily="2" charset="0"/>
                            <a:ea typeface="+mn-ea"/>
                            <a:cs typeface="+mn-cs"/>
                          </a:endParaRPr>
                        </a:p>
                      </a:txBody>
                      <a:tcPr/>
                    </a:tc>
                    <a:extLst>
                      <a:ext uri="{0D108BD9-81ED-4DB2-BD59-A6C34878D82A}">
                        <a16:rowId xmlns:a16="http://schemas.microsoft.com/office/drawing/2014/main" val="1791973138"/>
                      </a:ext>
                    </a:extLst>
                  </a:tr>
                </a:tbl>
              </a:graphicData>
            </a:graphic>
          </p:graphicFrame>
        </mc:Fallback>
      </mc:AlternateContent>
    </p:spTree>
    <p:extLst>
      <p:ext uri="{BB962C8B-B14F-4D97-AF65-F5344CB8AC3E}">
        <p14:creationId xmlns:p14="http://schemas.microsoft.com/office/powerpoint/2010/main" val="17798284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9F5F2-0FE3-9C81-142B-88C8C929FD7D}"/>
              </a:ext>
            </a:extLst>
          </p:cNvPr>
          <p:cNvSpPr>
            <a:spLocks noGrp="1"/>
          </p:cNvSpPr>
          <p:nvPr>
            <p:ph type="ctrTitle"/>
          </p:nvPr>
        </p:nvSpPr>
        <p:spPr/>
        <p:txBody>
          <a:bodyPr>
            <a:normAutofit fontScale="90000"/>
          </a:bodyPr>
          <a:lstStyle/>
          <a:p>
            <a:r>
              <a:rPr lang="en-GB" dirty="0"/>
              <a:t>NVIDIA Jetson Nano®</a:t>
            </a:r>
          </a:p>
        </p:txBody>
      </p:sp>
      <p:sp>
        <p:nvSpPr>
          <p:cNvPr id="3" name="Subtitle 2">
            <a:extLst>
              <a:ext uri="{FF2B5EF4-FFF2-40B4-BE49-F238E27FC236}">
                <a16:creationId xmlns:a16="http://schemas.microsoft.com/office/drawing/2014/main" id="{45B4E599-6EA6-BAB9-C62C-EDEEF56C4258}"/>
              </a:ext>
            </a:extLst>
          </p:cNvPr>
          <p:cNvSpPr>
            <a:spLocks noGrp="1"/>
          </p:cNvSpPr>
          <p:nvPr>
            <p:ph type="subTitle" idx="1"/>
          </p:nvPr>
        </p:nvSpPr>
        <p:spPr/>
        <p:txBody>
          <a:bodyPr/>
          <a:lstStyle/>
          <a:p>
            <a:r>
              <a:rPr lang="en-GB" dirty="0"/>
              <a:t>Connections and configurations</a:t>
            </a:r>
          </a:p>
        </p:txBody>
      </p:sp>
    </p:spTree>
    <p:extLst>
      <p:ext uri="{BB962C8B-B14F-4D97-AF65-F5344CB8AC3E}">
        <p14:creationId xmlns:p14="http://schemas.microsoft.com/office/powerpoint/2010/main" val="2094592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D782CB-F146-6D55-76B5-C415C42EA2B1}"/>
              </a:ext>
            </a:extLst>
          </p:cNvPr>
          <p:cNvSpPr>
            <a:spLocks noGrp="1"/>
          </p:cNvSpPr>
          <p:nvPr>
            <p:ph sz="half" idx="1"/>
          </p:nvPr>
        </p:nvSpPr>
        <p:spPr/>
        <p:txBody>
          <a:bodyPr>
            <a:normAutofit/>
          </a:bodyPr>
          <a:lstStyle/>
          <a:p>
            <a:pPr marL="0" indent="0">
              <a:lnSpc>
                <a:spcPct val="150000"/>
              </a:lnSpc>
              <a:buNone/>
            </a:pPr>
            <a:r>
              <a:rPr lang="en-GB" sz="1800" dirty="0">
                <a:latin typeface="Nexa-Bold" panose="01000000000000000000" pitchFamily="2" charset="0"/>
              </a:rPr>
              <a:t>Overview</a:t>
            </a:r>
          </a:p>
          <a:p>
            <a:pPr>
              <a:lnSpc>
                <a:spcPct val="150000"/>
              </a:lnSpc>
            </a:pPr>
            <a:r>
              <a:rPr lang="en-GB" sz="1600" dirty="0"/>
              <a:t>MCR2 provides a modified version of the Jetson Image, with some preloaded packages, that connects with the Hackerboard (plug and play).</a:t>
            </a:r>
          </a:p>
          <a:p>
            <a:pPr>
              <a:lnSpc>
                <a:spcPct val="150000"/>
              </a:lnSpc>
            </a:pPr>
            <a:r>
              <a:rPr lang="en-GB" sz="1600" dirty="0"/>
              <a:t>This section will guide the user on how to flash such image.</a:t>
            </a:r>
          </a:p>
          <a:p>
            <a:pPr>
              <a:lnSpc>
                <a:spcPct val="150000"/>
              </a:lnSpc>
            </a:pPr>
            <a:r>
              <a:rPr lang="en-GB" sz="1600" dirty="0"/>
              <a:t>The original image can be flashed anytime by following the steps in this section.</a:t>
            </a:r>
          </a:p>
          <a:p>
            <a:pPr>
              <a:lnSpc>
                <a:spcPct val="160000"/>
              </a:lnSpc>
            </a:pPr>
            <a:r>
              <a:rPr lang="en-US" sz="1600" dirty="0"/>
              <a:t>This guide will help you start using the Jetson board on the Puzzlebot.</a:t>
            </a:r>
          </a:p>
        </p:txBody>
      </p:sp>
      <p:sp>
        <p:nvSpPr>
          <p:cNvPr id="4" name="Title 3">
            <a:extLst>
              <a:ext uri="{FF2B5EF4-FFF2-40B4-BE49-F238E27FC236}">
                <a16:creationId xmlns:a16="http://schemas.microsoft.com/office/drawing/2014/main" id="{786B7875-AA03-DF7A-65D3-7E536A172BC3}"/>
              </a:ext>
            </a:extLst>
          </p:cNvPr>
          <p:cNvSpPr>
            <a:spLocks noGrp="1"/>
          </p:cNvSpPr>
          <p:nvPr>
            <p:ph type="title"/>
          </p:nvPr>
        </p:nvSpPr>
        <p:spPr/>
        <p:txBody>
          <a:bodyPr>
            <a:normAutofit/>
          </a:bodyPr>
          <a:lstStyle/>
          <a:p>
            <a:r>
              <a:rPr lang="en-US" sz="4000" dirty="0"/>
              <a:t>NVIDIA Jetson Nano</a:t>
            </a:r>
            <a:r>
              <a:rPr lang="en-GB" sz="4000" dirty="0"/>
              <a:t>®</a:t>
            </a:r>
            <a:r>
              <a:rPr lang="en-US" sz="4000" dirty="0"/>
              <a:t>, 2 GB</a:t>
            </a:r>
            <a:endParaRPr lang="en-GB" sz="4000" dirty="0"/>
          </a:p>
        </p:txBody>
      </p:sp>
      <p:pic>
        <p:nvPicPr>
          <p:cNvPr id="6" name="Content Placeholder 5">
            <a:extLst>
              <a:ext uri="{FF2B5EF4-FFF2-40B4-BE49-F238E27FC236}">
                <a16:creationId xmlns:a16="http://schemas.microsoft.com/office/drawing/2014/main" id="{961B97E2-EB01-2FA6-FDF3-CC7A878B2355}"/>
              </a:ext>
            </a:extLst>
          </p:cNvPr>
          <p:cNvPicPr>
            <a:picLocks noGrp="1" noChangeAspect="1"/>
          </p:cNvPicPr>
          <p:nvPr>
            <p:ph sz="half" idx="2"/>
          </p:nvPr>
        </p:nvPicPr>
        <p:blipFill>
          <a:blip r:embed="rId2"/>
          <a:stretch>
            <a:fillRect/>
          </a:stretch>
        </p:blipFill>
        <p:spPr>
          <a:xfrm>
            <a:off x="6172200" y="1860207"/>
            <a:ext cx="5181600" cy="4282173"/>
          </a:xfrm>
          <a:prstGeom prst="rect">
            <a:avLst/>
          </a:prstGeom>
        </p:spPr>
      </p:pic>
    </p:spTree>
    <p:extLst>
      <p:ext uri="{BB962C8B-B14F-4D97-AF65-F5344CB8AC3E}">
        <p14:creationId xmlns:p14="http://schemas.microsoft.com/office/powerpoint/2010/main" val="3678395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31E032-99F2-540B-D815-6939603FDBAD}"/>
              </a:ext>
            </a:extLst>
          </p:cNvPr>
          <p:cNvSpPr>
            <a:spLocks noGrp="1"/>
          </p:cNvSpPr>
          <p:nvPr>
            <p:ph sz="half" idx="1"/>
          </p:nvPr>
        </p:nvSpPr>
        <p:spPr/>
        <p:txBody>
          <a:bodyPr>
            <a:normAutofit/>
          </a:bodyPr>
          <a:lstStyle/>
          <a:p>
            <a:pPr>
              <a:lnSpc>
                <a:spcPct val="150000"/>
              </a:lnSpc>
            </a:pPr>
            <a:r>
              <a:rPr lang="en-GB" sz="1600" dirty="0"/>
              <a:t>The following slides will guide the user through the basic usage of the Puzzlebot Jetson ® Edition.</a:t>
            </a:r>
          </a:p>
          <a:p>
            <a:pPr>
              <a:lnSpc>
                <a:spcPct val="150000"/>
              </a:lnSpc>
            </a:pPr>
            <a:r>
              <a:rPr lang="en-GB" sz="1600" dirty="0"/>
              <a:t>The initial configuration will take place in two steps</a:t>
            </a:r>
          </a:p>
          <a:p>
            <a:pPr lvl="1">
              <a:lnSpc>
                <a:spcPct val="150000"/>
              </a:lnSpc>
            </a:pPr>
            <a:r>
              <a:rPr lang="en-GB" sz="1600" dirty="0"/>
              <a:t>The Hackeboard configuration: In this configuration, the user will learn how to </a:t>
            </a:r>
          </a:p>
          <a:p>
            <a:pPr lvl="1">
              <a:lnSpc>
                <a:spcPct val="150000"/>
              </a:lnSpc>
            </a:pPr>
            <a:r>
              <a:rPr lang="en-GB" sz="1600" dirty="0"/>
              <a:t>The NVIDIA Jetson® configuration. </a:t>
            </a:r>
          </a:p>
          <a:p>
            <a:endParaRPr lang="en-GB" dirty="0"/>
          </a:p>
        </p:txBody>
      </p:sp>
      <p:pic>
        <p:nvPicPr>
          <p:cNvPr id="5" name="Content Placeholder 4">
            <a:extLst>
              <a:ext uri="{FF2B5EF4-FFF2-40B4-BE49-F238E27FC236}">
                <a16:creationId xmlns:a16="http://schemas.microsoft.com/office/drawing/2014/main" id="{FAC2511E-E374-6F06-2531-FE00DE2D2985}"/>
              </a:ext>
            </a:extLst>
          </p:cNvPr>
          <p:cNvPicPr>
            <a:picLocks noGrp="1" noChangeAspect="1"/>
          </p:cNvPicPr>
          <p:nvPr>
            <p:ph sz="half" idx="2"/>
          </p:nvPr>
        </p:nvPicPr>
        <p:blipFill>
          <a:blip r:embed="rId2"/>
          <a:stretch>
            <a:fillRect/>
          </a:stretch>
        </p:blipFill>
        <p:spPr>
          <a:xfrm>
            <a:off x="6172200" y="2078998"/>
            <a:ext cx="5181600" cy="3844591"/>
          </a:xfrm>
          <a:prstGeom prst="rect">
            <a:avLst/>
          </a:prstGeom>
        </p:spPr>
      </p:pic>
      <p:sp>
        <p:nvSpPr>
          <p:cNvPr id="4" name="Title 3">
            <a:extLst>
              <a:ext uri="{FF2B5EF4-FFF2-40B4-BE49-F238E27FC236}">
                <a16:creationId xmlns:a16="http://schemas.microsoft.com/office/drawing/2014/main" id="{FE0ACDFD-16E6-0712-FCA6-4F4E9196DE84}"/>
              </a:ext>
            </a:extLst>
          </p:cNvPr>
          <p:cNvSpPr>
            <a:spLocks noGrp="1"/>
          </p:cNvSpPr>
          <p:nvPr>
            <p:ph type="title"/>
          </p:nvPr>
        </p:nvSpPr>
        <p:spPr/>
        <p:txBody>
          <a:bodyPr/>
          <a:lstStyle/>
          <a:p>
            <a:r>
              <a:rPr lang="en-GB" sz="4400" dirty="0"/>
              <a:t>Puzzlebot: NVIDIA Jetson ® Edition</a:t>
            </a:r>
            <a:endParaRPr lang="en-GB" dirty="0"/>
          </a:p>
        </p:txBody>
      </p:sp>
    </p:spTree>
    <p:extLst>
      <p:ext uri="{BB962C8B-B14F-4D97-AF65-F5344CB8AC3E}">
        <p14:creationId xmlns:p14="http://schemas.microsoft.com/office/powerpoint/2010/main" val="850645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A3BE805-0CD3-8011-AA15-4BC53D8A8E87}"/>
              </a:ext>
            </a:extLst>
          </p:cNvPr>
          <p:cNvSpPr>
            <a:spLocks noGrp="1"/>
          </p:cNvSpPr>
          <p:nvPr>
            <p:ph sz="half" idx="1"/>
          </p:nvPr>
        </p:nvSpPr>
        <p:spPr>
          <a:xfrm>
            <a:off x="577993" y="1643062"/>
            <a:ext cx="5441807" cy="4895850"/>
          </a:xfrm>
        </p:spPr>
        <p:txBody>
          <a:bodyPr>
            <a:normAutofit fontScale="92500" lnSpcReduction="20000"/>
          </a:bodyPr>
          <a:lstStyle/>
          <a:p>
            <a:pPr marL="0" indent="0">
              <a:buNone/>
            </a:pPr>
            <a:r>
              <a:rPr lang="en-GB" sz="2100" dirty="0">
                <a:latin typeface="Nexa-Bold" panose="01000000000000000000" pitchFamily="2" charset="0"/>
              </a:rPr>
              <a:t>General characteristics</a:t>
            </a:r>
          </a:p>
          <a:p>
            <a:pPr>
              <a:lnSpc>
                <a:spcPct val="160000"/>
              </a:lnSpc>
            </a:pPr>
            <a:r>
              <a:rPr lang="en-GB" sz="1600" dirty="0"/>
              <a:t>128-core NVIDIA Maxwell GPU</a:t>
            </a:r>
          </a:p>
          <a:p>
            <a:pPr>
              <a:lnSpc>
                <a:spcPct val="160000"/>
              </a:lnSpc>
            </a:pPr>
            <a:r>
              <a:rPr lang="en-GB" sz="1600" dirty="0"/>
              <a:t>1.43 GHz Quad-core ARM A57 CPU</a:t>
            </a:r>
          </a:p>
          <a:p>
            <a:pPr>
              <a:lnSpc>
                <a:spcPct val="160000"/>
              </a:lnSpc>
            </a:pPr>
            <a:r>
              <a:rPr lang="en-GB" sz="1600" dirty="0"/>
              <a:t>2 GB of 64-bit LPDDR4 Memory</a:t>
            </a:r>
          </a:p>
          <a:p>
            <a:pPr>
              <a:lnSpc>
                <a:spcPct val="160000"/>
              </a:lnSpc>
            </a:pPr>
            <a:r>
              <a:rPr lang="en-GB" sz="1600" dirty="0"/>
              <a:t>SD card for storage</a:t>
            </a:r>
          </a:p>
          <a:p>
            <a:pPr>
              <a:lnSpc>
                <a:spcPct val="160000"/>
              </a:lnSpc>
            </a:pPr>
            <a:r>
              <a:rPr lang="en-GB" sz="1600" dirty="0"/>
              <a:t>Ethernet &amp; Wi-Fi</a:t>
            </a:r>
          </a:p>
          <a:p>
            <a:pPr>
              <a:lnSpc>
                <a:spcPct val="160000"/>
              </a:lnSpc>
            </a:pPr>
            <a:r>
              <a:rPr lang="en-GB" sz="1600" dirty="0"/>
              <a:t>CSI-2 Connector for Camera</a:t>
            </a:r>
          </a:p>
          <a:p>
            <a:pPr>
              <a:lnSpc>
                <a:spcPct val="160000"/>
              </a:lnSpc>
            </a:pPr>
            <a:r>
              <a:rPr lang="en-GB" sz="1600" dirty="0"/>
              <a:t>Runs a modified version of Ubuntu 18.04, with the following preinstalled software:</a:t>
            </a:r>
          </a:p>
          <a:p>
            <a:pPr lvl="1">
              <a:lnSpc>
                <a:spcPct val="160000"/>
              </a:lnSpc>
            </a:pPr>
            <a:r>
              <a:rPr lang="en-GB" sz="1200" dirty="0"/>
              <a:t>ROS2</a:t>
            </a:r>
          </a:p>
          <a:p>
            <a:pPr lvl="1">
              <a:lnSpc>
                <a:spcPct val="160000"/>
              </a:lnSpc>
            </a:pPr>
            <a:r>
              <a:rPr lang="en-GB" sz="1200" dirty="0"/>
              <a:t>OpenCV</a:t>
            </a:r>
          </a:p>
          <a:p>
            <a:pPr lvl="1">
              <a:lnSpc>
                <a:spcPct val="160000"/>
              </a:lnSpc>
            </a:pPr>
            <a:r>
              <a:rPr lang="en-GB" sz="1200" dirty="0"/>
              <a:t>Nvidia Camera nodes </a:t>
            </a:r>
          </a:p>
          <a:p>
            <a:pPr>
              <a:lnSpc>
                <a:spcPct val="150000"/>
              </a:lnSpc>
            </a:pPr>
            <a:endParaRPr lang="en-GB" sz="1600" dirty="0"/>
          </a:p>
        </p:txBody>
      </p:sp>
      <p:pic>
        <p:nvPicPr>
          <p:cNvPr id="7" name="Content Placeholder 6">
            <a:extLst>
              <a:ext uri="{FF2B5EF4-FFF2-40B4-BE49-F238E27FC236}">
                <a16:creationId xmlns:a16="http://schemas.microsoft.com/office/drawing/2014/main" id="{2BF3187F-048B-B73C-D710-EB3734BCE736}"/>
              </a:ext>
            </a:extLst>
          </p:cNvPr>
          <p:cNvPicPr>
            <a:picLocks noGrp="1" noChangeAspect="1"/>
          </p:cNvPicPr>
          <p:nvPr>
            <p:ph sz="half" idx="2"/>
          </p:nvPr>
        </p:nvPicPr>
        <p:blipFill>
          <a:blip r:embed="rId2"/>
          <a:stretch>
            <a:fillRect/>
          </a:stretch>
        </p:blipFill>
        <p:spPr>
          <a:xfrm>
            <a:off x="6172200" y="1887201"/>
            <a:ext cx="5181600" cy="4228185"/>
          </a:xfrm>
          <a:prstGeom prst="rect">
            <a:avLst/>
          </a:prstGeom>
        </p:spPr>
      </p:pic>
      <p:sp>
        <p:nvSpPr>
          <p:cNvPr id="6" name="Slide Number Placeholder 5">
            <a:extLst>
              <a:ext uri="{FF2B5EF4-FFF2-40B4-BE49-F238E27FC236}">
                <a16:creationId xmlns:a16="http://schemas.microsoft.com/office/drawing/2014/main" id="{73B55D8C-ACF4-3BFD-C53C-95298A11ECC8}"/>
              </a:ext>
            </a:extLst>
          </p:cNvPr>
          <p:cNvSpPr>
            <a:spLocks noGrp="1"/>
          </p:cNvSpPr>
          <p:nvPr>
            <p:ph type="sldNum" sz="quarter" idx="12"/>
          </p:nvPr>
        </p:nvSpPr>
        <p:spPr/>
        <p:txBody>
          <a:bodyPr/>
          <a:lstStyle/>
          <a:p>
            <a:fld id="{E33F180C-7AC5-428A-9DBB-8DF57BA31570}" type="slidenum">
              <a:rPr lang="en-GB" smtClean="0"/>
              <a:t>30</a:t>
            </a:fld>
            <a:endParaRPr lang="en-GB"/>
          </a:p>
        </p:txBody>
      </p:sp>
      <p:sp>
        <p:nvSpPr>
          <p:cNvPr id="2" name="Title 1">
            <a:extLst>
              <a:ext uri="{FF2B5EF4-FFF2-40B4-BE49-F238E27FC236}">
                <a16:creationId xmlns:a16="http://schemas.microsoft.com/office/drawing/2014/main" id="{D87736C4-0FAF-027B-97EF-059C11675B82}"/>
              </a:ext>
            </a:extLst>
          </p:cNvPr>
          <p:cNvSpPr>
            <a:spLocks noGrp="1"/>
          </p:cNvSpPr>
          <p:nvPr>
            <p:ph type="title"/>
          </p:nvPr>
        </p:nvSpPr>
        <p:spPr/>
        <p:txBody>
          <a:bodyPr/>
          <a:lstStyle/>
          <a:p>
            <a:r>
              <a:rPr lang="en-US" dirty="0"/>
              <a:t>NVIDIA Jetson Nano</a:t>
            </a:r>
            <a:r>
              <a:rPr lang="en-GB" dirty="0"/>
              <a:t>®</a:t>
            </a:r>
            <a:r>
              <a:rPr lang="en-US" dirty="0"/>
              <a:t>, 2 GB</a:t>
            </a:r>
          </a:p>
        </p:txBody>
      </p:sp>
    </p:spTree>
    <p:extLst>
      <p:ext uri="{BB962C8B-B14F-4D97-AF65-F5344CB8AC3E}">
        <p14:creationId xmlns:p14="http://schemas.microsoft.com/office/powerpoint/2010/main" val="3886130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A3BE805-0CD3-8011-AA15-4BC53D8A8E87}"/>
              </a:ext>
            </a:extLst>
          </p:cNvPr>
          <p:cNvSpPr>
            <a:spLocks noGrp="1"/>
          </p:cNvSpPr>
          <p:nvPr>
            <p:ph sz="half" idx="1"/>
          </p:nvPr>
        </p:nvSpPr>
        <p:spPr>
          <a:xfrm>
            <a:off x="107576" y="1524000"/>
            <a:ext cx="5912224" cy="5100917"/>
          </a:xfrm>
        </p:spPr>
        <p:txBody>
          <a:bodyPr>
            <a:normAutofit fontScale="55000" lnSpcReduction="20000"/>
          </a:bodyPr>
          <a:lstStyle/>
          <a:p>
            <a:pPr marL="0" indent="0">
              <a:buNone/>
            </a:pPr>
            <a:r>
              <a:rPr lang="en-GB" sz="3800" dirty="0">
                <a:latin typeface="Nexa-Bold" panose="01000000000000000000" pitchFamily="2" charset="0"/>
              </a:rPr>
              <a:t>General characteristics</a:t>
            </a:r>
          </a:p>
          <a:p>
            <a:pPr>
              <a:lnSpc>
                <a:spcPct val="170000"/>
              </a:lnSpc>
            </a:pPr>
            <a:r>
              <a:rPr lang="en-GB" sz="2300" dirty="0"/>
              <a:t>The OS for the Jetson is stored on an SD card</a:t>
            </a:r>
          </a:p>
          <a:p>
            <a:pPr>
              <a:lnSpc>
                <a:spcPct val="170000"/>
              </a:lnSpc>
            </a:pPr>
            <a:r>
              <a:rPr lang="en-GB" sz="2300" dirty="0"/>
              <a:t>An image must be flashed to the SD card; download it from </a:t>
            </a:r>
            <a:r>
              <a:rPr lang="en-GB" sz="2300" dirty="0">
                <a:hlinkClick r:id="rId2"/>
              </a:rPr>
              <a:t>here</a:t>
            </a:r>
            <a:endParaRPr lang="en-GB" sz="2300" dirty="0"/>
          </a:p>
          <a:p>
            <a:pPr>
              <a:lnSpc>
                <a:spcPct val="170000"/>
              </a:lnSpc>
            </a:pPr>
            <a:r>
              <a:rPr lang="en-GB" sz="2300" dirty="0"/>
              <a:t>This is flashed from an image using the </a:t>
            </a:r>
            <a:r>
              <a:rPr lang="en-GB" sz="2300" dirty="0">
                <a:hlinkClick r:id="rId3">
                  <a:extLst>
                    <a:ext uri="{A12FA001-AC4F-418D-AE19-62706E023703}">
                      <ahyp:hlinkClr xmlns:ahyp="http://schemas.microsoft.com/office/drawing/2018/hyperlinkcolor" val="tx"/>
                    </a:ext>
                  </a:extLst>
                </a:hlinkClick>
              </a:rPr>
              <a:t>Balena Etcher</a:t>
            </a:r>
            <a:r>
              <a:rPr lang="en-GB" sz="2300" dirty="0"/>
              <a:t> tool</a:t>
            </a:r>
          </a:p>
          <a:p>
            <a:pPr marL="228600" indent="-228600">
              <a:lnSpc>
                <a:spcPct val="170000"/>
              </a:lnSpc>
              <a:spcBef>
                <a:spcPts val="1000"/>
              </a:spcBef>
              <a:buFont typeface="Arial" panose="020B0604020202020204" pitchFamily="34" charset="0"/>
              <a:buChar char="•"/>
            </a:pPr>
            <a:r>
              <a:rPr lang="en-GB" sz="2300" dirty="0"/>
              <a:t>To flash the SD card:</a:t>
            </a:r>
          </a:p>
          <a:p>
            <a:pPr lvl="2" indent="-457200">
              <a:lnSpc>
                <a:spcPct val="170000"/>
              </a:lnSpc>
              <a:spcBef>
                <a:spcPts val="1000"/>
              </a:spcBef>
              <a:buFont typeface="+mj-lt"/>
              <a:buAutoNum type="arabicPeriod"/>
            </a:pPr>
            <a:r>
              <a:rPr lang="en-GB" sz="2300" dirty="0"/>
              <a:t>Insert the SD into your PC</a:t>
            </a:r>
          </a:p>
          <a:p>
            <a:pPr lvl="2" indent="-457200">
              <a:lnSpc>
                <a:spcPct val="170000"/>
              </a:lnSpc>
              <a:spcBef>
                <a:spcPts val="1000"/>
              </a:spcBef>
              <a:buFont typeface="+mj-lt"/>
              <a:buAutoNum type="arabicPeriod"/>
            </a:pPr>
            <a:r>
              <a:rPr lang="en-GB" sz="2300" dirty="0"/>
              <a:t>Launch the etcher software</a:t>
            </a:r>
          </a:p>
          <a:p>
            <a:pPr lvl="2" indent="-457200">
              <a:lnSpc>
                <a:spcPct val="170000"/>
              </a:lnSpc>
              <a:spcBef>
                <a:spcPts val="1000"/>
              </a:spcBef>
              <a:buFont typeface="+mj-lt"/>
              <a:buAutoNum type="arabicPeriod"/>
            </a:pPr>
            <a:r>
              <a:rPr lang="en-GB" sz="2300" dirty="0"/>
              <a:t>Select the image downloaded from the link above in the “Flash from file” section</a:t>
            </a:r>
          </a:p>
          <a:p>
            <a:pPr lvl="2" indent="-457200">
              <a:lnSpc>
                <a:spcPct val="170000"/>
              </a:lnSpc>
              <a:spcBef>
                <a:spcPts val="1000"/>
              </a:spcBef>
              <a:buFont typeface="+mj-lt"/>
              <a:buAutoNum type="arabicPeriod"/>
            </a:pPr>
            <a:r>
              <a:rPr lang="en-GB" sz="2300" dirty="0"/>
              <a:t>Select the SD card in the “Select target” section</a:t>
            </a:r>
          </a:p>
          <a:p>
            <a:pPr lvl="2" indent="-457200">
              <a:lnSpc>
                <a:spcPct val="170000"/>
              </a:lnSpc>
              <a:spcBef>
                <a:spcPts val="1000"/>
              </a:spcBef>
              <a:buFont typeface="+mj-lt"/>
              <a:buAutoNum type="arabicPeriod"/>
            </a:pPr>
            <a:r>
              <a:rPr lang="en-GB" sz="2300" dirty="0"/>
              <a:t>Click “Flash” and wait.</a:t>
            </a:r>
          </a:p>
          <a:p>
            <a:pPr lvl="2" indent="-457200">
              <a:lnSpc>
                <a:spcPct val="170000"/>
              </a:lnSpc>
              <a:spcBef>
                <a:spcPts val="1000"/>
              </a:spcBef>
              <a:buFont typeface="+mj-lt"/>
              <a:buAutoNum type="arabicPeriod"/>
            </a:pPr>
            <a:r>
              <a:rPr lang="en-GB" sz="2300" dirty="0"/>
              <a:t>Once Flashed insert the SD Card into the Puzzlebot</a:t>
            </a:r>
          </a:p>
          <a:p>
            <a:endParaRPr lang="en-GB" sz="1600" dirty="0"/>
          </a:p>
          <a:p>
            <a:endParaRPr lang="en-GB" sz="1600" dirty="0"/>
          </a:p>
        </p:txBody>
      </p:sp>
      <p:sp>
        <p:nvSpPr>
          <p:cNvPr id="6" name="Slide Number Placeholder 5">
            <a:extLst>
              <a:ext uri="{FF2B5EF4-FFF2-40B4-BE49-F238E27FC236}">
                <a16:creationId xmlns:a16="http://schemas.microsoft.com/office/drawing/2014/main" id="{73B55D8C-ACF4-3BFD-C53C-95298A11ECC8}"/>
              </a:ext>
            </a:extLst>
          </p:cNvPr>
          <p:cNvSpPr>
            <a:spLocks noGrp="1"/>
          </p:cNvSpPr>
          <p:nvPr>
            <p:ph type="sldNum" sz="quarter" idx="12"/>
          </p:nvPr>
        </p:nvSpPr>
        <p:spPr/>
        <p:txBody>
          <a:bodyPr/>
          <a:lstStyle/>
          <a:p>
            <a:fld id="{E33F180C-7AC5-428A-9DBB-8DF57BA31570}" type="slidenum">
              <a:rPr lang="en-GB" smtClean="0"/>
              <a:t>31</a:t>
            </a:fld>
            <a:endParaRPr lang="en-GB"/>
          </a:p>
        </p:txBody>
      </p:sp>
      <p:sp>
        <p:nvSpPr>
          <p:cNvPr id="2" name="Title 1">
            <a:extLst>
              <a:ext uri="{FF2B5EF4-FFF2-40B4-BE49-F238E27FC236}">
                <a16:creationId xmlns:a16="http://schemas.microsoft.com/office/drawing/2014/main" id="{D87736C4-0FAF-027B-97EF-059C11675B82}"/>
              </a:ext>
            </a:extLst>
          </p:cNvPr>
          <p:cNvSpPr>
            <a:spLocks noGrp="1"/>
          </p:cNvSpPr>
          <p:nvPr>
            <p:ph type="title"/>
          </p:nvPr>
        </p:nvSpPr>
        <p:spPr/>
        <p:txBody>
          <a:bodyPr>
            <a:normAutofit/>
          </a:bodyPr>
          <a:lstStyle/>
          <a:p>
            <a:r>
              <a:rPr lang="en-US" dirty="0"/>
              <a:t>MCR2 Image Installation</a:t>
            </a:r>
          </a:p>
        </p:txBody>
      </p:sp>
      <p:pic>
        <p:nvPicPr>
          <p:cNvPr id="9" name="Content Placeholder 8">
            <a:extLst>
              <a:ext uri="{FF2B5EF4-FFF2-40B4-BE49-F238E27FC236}">
                <a16:creationId xmlns:a16="http://schemas.microsoft.com/office/drawing/2014/main" id="{547D4962-4F0B-048F-9484-EF22E4D859E5}"/>
              </a:ext>
            </a:extLst>
          </p:cNvPr>
          <p:cNvPicPr>
            <a:picLocks noGrp="1" noChangeAspect="1"/>
          </p:cNvPicPr>
          <p:nvPr>
            <p:ph sz="half" idx="2"/>
          </p:nvPr>
        </p:nvPicPr>
        <p:blipFill>
          <a:blip r:embed="rId4"/>
          <a:stretch>
            <a:fillRect/>
          </a:stretch>
        </p:blipFill>
        <p:spPr>
          <a:xfrm>
            <a:off x="6709528" y="2570395"/>
            <a:ext cx="5181600" cy="2447020"/>
          </a:xfrm>
        </p:spPr>
      </p:pic>
    </p:spTree>
    <p:extLst>
      <p:ext uri="{BB962C8B-B14F-4D97-AF65-F5344CB8AC3E}">
        <p14:creationId xmlns:p14="http://schemas.microsoft.com/office/powerpoint/2010/main" val="207630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A3BE805-0CD3-8011-AA15-4BC53D8A8E87}"/>
              </a:ext>
            </a:extLst>
          </p:cNvPr>
          <p:cNvSpPr>
            <a:spLocks noGrp="1"/>
          </p:cNvSpPr>
          <p:nvPr>
            <p:ph sz="half" idx="1"/>
          </p:nvPr>
        </p:nvSpPr>
        <p:spPr>
          <a:xfrm>
            <a:off x="107576" y="1524000"/>
            <a:ext cx="5912224" cy="5100917"/>
          </a:xfrm>
        </p:spPr>
        <p:txBody>
          <a:bodyPr>
            <a:normAutofit/>
          </a:bodyPr>
          <a:lstStyle/>
          <a:p>
            <a:endParaRPr lang="en-GB" sz="1600" dirty="0"/>
          </a:p>
          <a:p>
            <a:endParaRPr lang="en-GB" sz="1600" dirty="0"/>
          </a:p>
        </p:txBody>
      </p:sp>
      <p:sp>
        <p:nvSpPr>
          <p:cNvPr id="6" name="Slide Number Placeholder 5">
            <a:extLst>
              <a:ext uri="{FF2B5EF4-FFF2-40B4-BE49-F238E27FC236}">
                <a16:creationId xmlns:a16="http://schemas.microsoft.com/office/drawing/2014/main" id="{73B55D8C-ACF4-3BFD-C53C-95298A11ECC8}"/>
              </a:ext>
            </a:extLst>
          </p:cNvPr>
          <p:cNvSpPr>
            <a:spLocks noGrp="1"/>
          </p:cNvSpPr>
          <p:nvPr>
            <p:ph type="sldNum" sz="quarter" idx="12"/>
          </p:nvPr>
        </p:nvSpPr>
        <p:spPr/>
        <p:txBody>
          <a:bodyPr/>
          <a:lstStyle/>
          <a:p>
            <a:fld id="{E33F180C-7AC5-428A-9DBB-8DF57BA31570}" type="slidenum">
              <a:rPr lang="en-GB" smtClean="0"/>
              <a:t>32</a:t>
            </a:fld>
            <a:endParaRPr lang="en-GB"/>
          </a:p>
        </p:txBody>
      </p:sp>
      <p:sp>
        <p:nvSpPr>
          <p:cNvPr id="2" name="Title 1">
            <a:extLst>
              <a:ext uri="{FF2B5EF4-FFF2-40B4-BE49-F238E27FC236}">
                <a16:creationId xmlns:a16="http://schemas.microsoft.com/office/drawing/2014/main" id="{D87736C4-0FAF-027B-97EF-059C11675B82}"/>
              </a:ext>
            </a:extLst>
          </p:cNvPr>
          <p:cNvSpPr>
            <a:spLocks noGrp="1"/>
          </p:cNvSpPr>
          <p:nvPr>
            <p:ph type="title"/>
          </p:nvPr>
        </p:nvSpPr>
        <p:spPr/>
        <p:txBody>
          <a:bodyPr>
            <a:normAutofit/>
          </a:bodyPr>
          <a:lstStyle/>
          <a:p>
            <a:r>
              <a:rPr lang="en-GB" dirty="0"/>
              <a:t>Electrical Connections</a:t>
            </a:r>
            <a:endParaRPr lang="en-US" dirty="0"/>
          </a:p>
        </p:txBody>
      </p:sp>
      <p:pic>
        <p:nvPicPr>
          <p:cNvPr id="14" name="Content Placeholder 13">
            <a:extLst>
              <a:ext uri="{FF2B5EF4-FFF2-40B4-BE49-F238E27FC236}">
                <a16:creationId xmlns:a16="http://schemas.microsoft.com/office/drawing/2014/main" id="{C5F8B05A-5CCF-6B31-98BD-321C0547725A}"/>
              </a:ext>
            </a:extLst>
          </p:cNvPr>
          <p:cNvPicPr>
            <a:picLocks noGrp="1" noChangeAspect="1"/>
          </p:cNvPicPr>
          <p:nvPr>
            <p:ph sz="half" idx="2"/>
          </p:nvPr>
        </p:nvPicPr>
        <p:blipFill>
          <a:blip r:embed="rId2"/>
          <a:stretch>
            <a:fillRect/>
          </a:stretch>
        </p:blipFill>
        <p:spPr>
          <a:xfrm>
            <a:off x="6172200" y="1874594"/>
            <a:ext cx="5181600" cy="4253400"/>
          </a:xfrm>
        </p:spPr>
      </p:pic>
      <p:pic>
        <p:nvPicPr>
          <p:cNvPr id="16" name="Picture 15">
            <a:extLst>
              <a:ext uri="{FF2B5EF4-FFF2-40B4-BE49-F238E27FC236}">
                <a16:creationId xmlns:a16="http://schemas.microsoft.com/office/drawing/2014/main" id="{8A6A3CBB-55C6-A1C0-8FBB-3FEB2316B7DC}"/>
              </a:ext>
            </a:extLst>
          </p:cNvPr>
          <p:cNvPicPr>
            <a:picLocks noChangeAspect="1"/>
          </p:cNvPicPr>
          <p:nvPr/>
        </p:nvPicPr>
        <p:blipFill>
          <a:blip r:embed="rId3"/>
          <a:stretch>
            <a:fillRect/>
          </a:stretch>
        </p:blipFill>
        <p:spPr>
          <a:xfrm>
            <a:off x="623299" y="2219676"/>
            <a:ext cx="4503103" cy="3563235"/>
          </a:xfrm>
          <a:prstGeom prst="rect">
            <a:avLst/>
          </a:prstGeom>
        </p:spPr>
      </p:pic>
      <p:sp>
        <p:nvSpPr>
          <p:cNvPr id="17" name="TextBox 16">
            <a:extLst>
              <a:ext uri="{FF2B5EF4-FFF2-40B4-BE49-F238E27FC236}">
                <a16:creationId xmlns:a16="http://schemas.microsoft.com/office/drawing/2014/main" id="{EB8F3681-F175-62DB-96E6-163F3AEC5F86}"/>
              </a:ext>
            </a:extLst>
          </p:cNvPr>
          <p:cNvSpPr txBox="1"/>
          <p:nvPr/>
        </p:nvSpPr>
        <p:spPr>
          <a:xfrm>
            <a:off x="753035" y="6127994"/>
            <a:ext cx="4616824" cy="523220"/>
          </a:xfrm>
          <a:prstGeom prst="rect">
            <a:avLst/>
          </a:prstGeom>
          <a:noFill/>
        </p:spPr>
        <p:txBody>
          <a:bodyPr wrap="square" rtlCol="0">
            <a:spAutoFit/>
          </a:bodyPr>
          <a:lstStyle/>
          <a:p>
            <a:r>
              <a:rPr lang="en-GB" sz="1400" dirty="0">
                <a:solidFill>
                  <a:schemeClr val="bg1">
                    <a:lumMod val="50000"/>
                  </a:schemeClr>
                </a:solidFill>
                <a:latin typeface="Nexa-Bold" panose="01000000000000000000" pitchFamily="2" charset="0"/>
              </a:rPr>
              <a:t>*The battery must be able to provide 5V, 3A per port independently. </a:t>
            </a:r>
          </a:p>
        </p:txBody>
      </p:sp>
    </p:spTree>
    <p:extLst>
      <p:ext uri="{BB962C8B-B14F-4D97-AF65-F5344CB8AC3E}">
        <p14:creationId xmlns:p14="http://schemas.microsoft.com/office/powerpoint/2010/main" val="3576464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A3BE805-0CD3-8011-AA15-4BC53D8A8E87}"/>
              </a:ext>
            </a:extLst>
          </p:cNvPr>
          <p:cNvSpPr>
            <a:spLocks noGrp="1"/>
          </p:cNvSpPr>
          <p:nvPr>
            <p:ph sz="half" idx="1"/>
          </p:nvPr>
        </p:nvSpPr>
        <p:spPr>
          <a:xfrm>
            <a:off x="412377" y="1524000"/>
            <a:ext cx="5871882" cy="5109881"/>
          </a:xfrm>
        </p:spPr>
        <p:txBody>
          <a:bodyPr>
            <a:normAutofit/>
          </a:bodyPr>
          <a:lstStyle/>
          <a:p>
            <a:pPr marL="0" indent="0">
              <a:buNone/>
            </a:pPr>
            <a:r>
              <a:rPr lang="en-GB" sz="2300" dirty="0">
                <a:latin typeface="Nexa-Bold" panose="01000000000000000000" pitchFamily="2" charset="0"/>
              </a:rPr>
              <a:t>Initial Setup</a:t>
            </a:r>
          </a:p>
          <a:p>
            <a:pPr marL="342900" indent="-342900">
              <a:lnSpc>
                <a:spcPct val="150000"/>
              </a:lnSpc>
              <a:buFont typeface="+mj-lt"/>
              <a:buAutoNum type="arabicPeriod"/>
            </a:pPr>
            <a:r>
              <a:rPr lang="en-GB" sz="1600" dirty="0"/>
              <a:t>Connect the Hackerboard to the Jetson.</a:t>
            </a:r>
          </a:p>
          <a:p>
            <a:pPr marL="342900" indent="-342900">
              <a:lnSpc>
                <a:spcPct val="150000"/>
              </a:lnSpc>
              <a:buFont typeface="+mj-lt"/>
              <a:buAutoNum type="arabicPeriod"/>
            </a:pPr>
            <a:r>
              <a:rPr lang="en-GB" sz="1600" dirty="0"/>
              <a:t>Connect the Jetson Nano to a screen</a:t>
            </a:r>
          </a:p>
          <a:p>
            <a:pPr marL="342900" indent="-342900">
              <a:lnSpc>
                <a:spcPct val="150000"/>
              </a:lnSpc>
              <a:buFont typeface="+mj-lt"/>
              <a:buAutoNum type="arabicPeriod"/>
            </a:pPr>
            <a:r>
              <a:rPr lang="en-GB" sz="1600" dirty="0"/>
              <a:t>Connect the Jetson to the battery</a:t>
            </a:r>
          </a:p>
          <a:p>
            <a:pPr marL="342900" indent="-342900">
              <a:lnSpc>
                <a:spcPct val="150000"/>
              </a:lnSpc>
              <a:buFont typeface="+mj-lt"/>
              <a:buAutoNum type="arabicPeriod"/>
            </a:pPr>
            <a:r>
              <a:rPr lang="en-GB" sz="1600" dirty="0"/>
              <a:t>Open a terminal </a:t>
            </a:r>
            <a:r>
              <a:rPr lang="en-GB" sz="1600" i="1" dirty="0"/>
              <a:t>“</a:t>
            </a:r>
            <a:r>
              <a:rPr lang="en-GB" sz="1600" i="1" dirty="0" err="1"/>
              <a:t>LXTerminal</a:t>
            </a:r>
            <a:r>
              <a:rPr lang="en-GB" sz="1600" i="1" dirty="0"/>
              <a:t>”</a:t>
            </a:r>
          </a:p>
          <a:p>
            <a:pPr marL="342900" indent="-342900">
              <a:lnSpc>
                <a:spcPct val="150000"/>
              </a:lnSpc>
              <a:buFont typeface="+mj-lt"/>
              <a:buAutoNum type="arabicPeriod"/>
            </a:pPr>
            <a:r>
              <a:rPr lang="en-GB" sz="1600" dirty="0"/>
              <a:t>Type “</a:t>
            </a:r>
            <a:r>
              <a:rPr lang="en-GB" sz="1600" i="1" dirty="0"/>
              <a:t>ros2 topic list</a:t>
            </a:r>
            <a:r>
              <a:rPr lang="en-GB" sz="1600" dirty="0"/>
              <a:t>”, you should see the following:</a:t>
            </a:r>
          </a:p>
        </p:txBody>
      </p:sp>
      <p:sp>
        <p:nvSpPr>
          <p:cNvPr id="6" name="Slide Number Placeholder 5">
            <a:extLst>
              <a:ext uri="{FF2B5EF4-FFF2-40B4-BE49-F238E27FC236}">
                <a16:creationId xmlns:a16="http://schemas.microsoft.com/office/drawing/2014/main" id="{73B55D8C-ACF4-3BFD-C53C-95298A11ECC8}"/>
              </a:ext>
            </a:extLst>
          </p:cNvPr>
          <p:cNvSpPr>
            <a:spLocks noGrp="1"/>
          </p:cNvSpPr>
          <p:nvPr>
            <p:ph type="sldNum" sz="quarter" idx="12"/>
          </p:nvPr>
        </p:nvSpPr>
        <p:spPr/>
        <p:txBody>
          <a:bodyPr/>
          <a:lstStyle/>
          <a:p>
            <a:fld id="{E33F180C-7AC5-428A-9DBB-8DF57BA31570}" type="slidenum">
              <a:rPr lang="en-GB" smtClean="0"/>
              <a:t>33</a:t>
            </a:fld>
            <a:endParaRPr lang="en-GB"/>
          </a:p>
        </p:txBody>
      </p:sp>
      <p:sp>
        <p:nvSpPr>
          <p:cNvPr id="2" name="Title 1">
            <a:extLst>
              <a:ext uri="{FF2B5EF4-FFF2-40B4-BE49-F238E27FC236}">
                <a16:creationId xmlns:a16="http://schemas.microsoft.com/office/drawing/2014/main" id="{D87736C4-0FAF-027B-97EF-059C11675B82}"/>
              </a:ext>
            </a:extLst>
          </p:cNvPr>
          <p:cNvSpPr>
            <a:spLocks noGrp="1"/>
          </p:cNvSpPr>
          <p:nvPr>
            <p:ph type="title"/>
          </p:nvPr>
        </p:nvSpPr>
        <p:spPr/>
        <p:txBody>
          <a:bodyPr/>
          <a:lstStyle/>
          <a:p>
            <a:r>
              <a:rPr lang="en-US" dirty="0"/>
              <a:t>NVIDIA Jetson Nano</a:t>
            </a:r>
            <a:r>
              <a:rPr lang="en-GB" dirty="0"/>
              <a:t>®</a:t>
            </a:r>
            <a:r>
              <a:rPr lang="en-US" dirty="0"/>
              <a:t>, 2 GB</a:t>
            </a:r>
          </a:p>
        </p:txBody>
      </p:sp>
      <p:pic>
        <p:nvPicPr>
          <p:cNvPr id="8" name="Content Placeholder 7">
            <a:extLst>
              <a:ext uri="{FF2B5EF4-FFF2-40B4-BE49-F238E27FC236}">
                <a16:creationId xmlns:a16="http://schemas.microsoft.com/office/drawing/2014/main" id="{859246C4-5A00-0F2C-1BA3-BD821A3100CC}"/>
              </a:ext>
            </a:extLst>
          </p:cNvPr>
          <p:cNvPicPr>
            <a:picLocks noGrp="1" noChangeAspect="1"/>
          </p:cNvPicPr>
          <p:nvPr>
            <p:ph sz="half" idx="2"/>
          </p:nvPr>
        </p:nvPicPr>
        <p:blipFill>
          <a:blip r:embed="rId2"/>
          <a:stretch>
            <a:fillRect/>
          </a:stretch>
        </p:blipFill>
        <p:spPr>
          <a:xfrm>
            <a:off x="6096000" y="2227821"/>
            <a:ext cx="5947608" cy="3347010"/>
          </a:xfrm>
          <a:prstGeom prst="rect">
            <a:avLst/>
          </a:prstGeom>
        </p:spPr>
      </p:pic>
      <p:pic>
        <p:nvPicPr>
          <p:cNvPr id="4" name="Picture 3">
            <a:extLst>
              <a:ext uri="{FF2B5EF4-FFF2-40B4-BE49-F238E27FC236}">
                <a16:creationId xmlns:a16="http://schemas.microsoft.com/office/drawing/2014/main" id="{F717C92D-1BCF-CDE6-B494-8DCD9E33C723}"/>
              </a:ext>
            </a:extLst>
          </p:cNvPr>
          <p:cNvPicPr>
            <a:picLocks noChangeAspect="1"/>
          </p:cNvPicPr>
          <p:nvPr/>
        </p:nvPicPr>
        <p:blipFill>
          <a:blip r:embed="rId3"/>
          <a:stretch>
            <a:fillRect/>
          </a:stretch>
        </p:blipFill>
        <p:spPr>
          <a:xfrm>
            <a:off x="978635" y="4628502"/>
            <a:ext cx="3819581" cy="948486"/>
          </a:xfrm>
          <a:prstGeom prst="rect">
            <a:avLst/>
          </a:prstGeom>
        </p:spPr>
      </p:pic>
    </p:spTree>
    <p:extLst>
      <p:ext uri="{BB962C8B-B14F-4D97-AF65-F5344CB8AC3E}">
        <p14:creationId xmlns:p14="http://schemas.microsoft.com/office/powerpoint/2010/main" val="2454318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8A65B-509E-C614-D476-CA8545004F48}"/>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E7A567C5-5812-DF6F-EC4F-D98ACDDD4876}"/>
              </a:ext>
            </a:extLst>
          </p:cNvPr>
          <p:cNvSpPr>
            <a:spLocks noGrp="1"/>
          </p:cNvSpPr>
          <p:nvPr>
            <p:ph sz="half" idx="1"/>
          </p:nvPr>
        </p:nvSpPr>
        <p:spPr>
          <a:xfrm>
            <a:off x="242046" y="1446302"/>
            <a:ext cx="4769223" cy="4237322"/>
          </a:xfrm>
        </p:spPr>
        <p:txBody>
          <a:bodyPr>
            <a:normAutofit/>
          </a:bodyPr>
          <a:lstStyle/>
          <a:p>
            <a:pPr marL="0" indent="0">
              <a:buNone/>
            </a:pPr>
            <a:r>
              <a:rPr lang="en-GB" sz="1200" dirty="0">
                <a:latin typeface="Nexa-Bold" panose="01000000000000000000" pitchFamily="2" charset="0"/>
              </a:rPr>
              <a:t>Testing the robot</a:t>
            </a:r>
          </a:p>
          <a:p>
            <a:pPr marL="342900" indent="-342900">
              <a:lnSpc>
                <a:spcPct val="150000"/>
              </a:lnSpc>
              <a:buFont typeface="+mj-lt"/>
              <a:buAutoNum type="arabicPeriod"/>
            </a:pPr>
            <a:r>
              <a:rPr lang="en-GB" sz="1400" dirty="0"/>
              <a:t>Open a terminal </a:t>
            </a:r>
            <a:r>
              <a:rPr lang="en-GB" sz="1400" i="1" dirty="0"/>
              <a:t>“</a:t>
            </a:r>
            <a:r>
              <a:rPr lang="en-GB" sz="1400" i="1" dirty="0" err="1"/>
              <a:t>LXTerminal</a:t>
            </a:r>
            <a:r>
              <a:rPr lang="en-GB" sz="1400" i="1" dirty="0"/>
              <a:t>” and type the</a:t>
            </a:r>
            <a:r>
              <a:rPr lang="en-GB" sz="1400" dirty="0"/>
              <a:t> following</a:t>
            </a:r>
          </a:p>
          <a:p>
            <a:pPr marL="342900" indent="-342900">
              <a:lnSpc>
                <a:spcPct val="150000"/>
              </a:lnSpc>
              <a:buFont typeface="+mj-lt"/>
              <a:buAutoNum type="arabicPeriod"/>
            </a:pPr>
            <a:endParaRPr lang="en-GB" sz="1400" dirty="0"/>
          </a:p>
          <a:p>
            <a:pPr marL="342900" indent="-342900">
              <a:lnSpc>
                <a:spcPct val="150000"/>
              </a:lnSpc>
              <a:buFont typeface="+mj-lt"/>
              <a:buAutoNum type="arabicPeriod"/>
            </a:pPr>
            <a:r>
              <a:rPr lang="en-GB" sz="1400" dirty="0"/>
              <a:t>Open another terminal and the following topics should be shown (according to the Hackerboard configuration)</a:t>
            </a:r>
          </a:p>
          <a:p>
            <a:pPr marL="342900" indent="-342900">
              <a:lnSpc>
                <a:spcPct val="150000"/>
              </a:lnSpc>
              <a:buFont typeface="+mj-lt"/>
              <a:buAutoNum type="arabicPeriod"/>
            </a:pPr>
            <a:endParaRPr lang="en-GB" sz="1400" dirty="0"/>
          </a:p>
          <a:p>
            <a:pPr marL="342900" indent="-342900">
              <a:lnSpc>
                <a:spcPct val="150000"/>
              </a:lnSpc>
              <a:buFont typeface="+mj-lt"/>
              <a:buAutoNum type="arabicPeriod"/>
            </a:pPr>
            <a:r>
              <a:rPr lang="en-GB" sz="1400" dirty="0"/>
              <a:t>Publish the following command if the /</a:t>
            </a:r>
            <a:r>
              <a:rPr lang="en-GB" sz="1400" dirty="0" err="1"/>
              <a:t>cmd_vel</a:t>
            </a:r>
            <a:r>
              <a:rPr lang="en-GB" sz="1400" dirty="0"/>
              <a:t> topic is active. The wheels should rotate.</a:t>
            </a:r>
          </a:p>
          <a:p>
            <a:pPr marL="0" indent="0">
              <a:lnSpc>
                <a:spcPct val="150000"/>
              </a:lnSpc>
              <a:buNone/>
            </a:pPr>
            <a:endParaRPr lang="en-GB" sz="1400" dirty="0"/>
          </a:p>
        </p:txBody>
      </p:sp>
      <p:sp>
        <p:nvSpPr>
          <p:cNvPr id="6" name="Slide Number Placeholder 5">
            <a:extLst>
              <a:ext uri="{FF2B5EF4-FFF2-40B4-BE49-F238E27FC236}">
                <a16:creationId xmlns:a16="http://schemas.microsoft.com/office/drawing/2014/main" id="{E610D799-27B9-3F09-A566-23688578CF4C}"/>
              </a:ext>
            </a:extLst>
          </p:cNvPr>
          <p:cNvSpPr>
            <a:spLocks noGrp="1"/>
          </p:cNvSpPr>
          <p:nvPr>
            <p:ph type="sldNum" sz="quarter" idx="12"/>
          </p:nvPr>
        </p:nvSpPr>
        <p:spPr/>
        <p:txBody>
          <a:bodyPr/>
          <a:lstStyle/>
          <a:p>
            <a:fld id="{E33F180C-7AC5-428A-9DBB-8DF57BA31570}" type="slidenum">
              <a:rPr lang="en-GB" smtClean="0"/>
              <a:t>34</a:t>
            </a:fld>
            <a:endParaRPr lang="en-GB"/>
          </a:p>
        </p:txBody>
      </p:sp>
      <p:sp>
        <p:nvSpPr>
          <p:cNvPr id="2" name="Title 1">
            <a:extLst>
              <a:ext uri="{FF2B5EF4-FFF2-40B4-BE49-F238E27FC236}">
                <a16:creationId xmlns:a16="http://schemas.microsoft.com/office/drawing/2014/main" id="{4C01A26C-734B-1F88-F919-1DDED3CC95EE}"/>
              </a:ext>
            </a:extLst>
          </p:cNvPr>
          <p:cNvSpPr>
            <a:spLocks noGrp="1"/>
          </p:cNvSpPr>
          <p:nvPr>
            <p:ph type="title"/>
          </p:nvPr>
        </p:nvSpPr>
        <p:spPr/>
        <p:txBody>
          <a:bodyPr/>
          <a:lstStyle/>
          <a:p>
            <a:r>
              <a:rPr lang="en-US" dirty="0"/>
              <a:t>NVIDIA Jetson Nano</a:t>
            </a:r>
            <a:r>
              <a:rPr lang="en-GB" dirty="0"/>
              <a:t>®</a:t>
            </a:r>
            <a:r>
              <a:rPr lang="en-US" dirty="0"/>
              <a:t>, 2 GB</a:t>
            </a:r>
          </a:p>
        </p:txBody>
      </p:sp>
      <p:sp>
        <p:nvSpPr>
          <p:cNvPr id="3" name="Rectangle 2">
            <a:extLst>
              <a:ext uri="{FF2B5EF4-FFF2-40B4-BE49-F238E27FC236}">
                <a16:creationId xmlns:a16="http://schemas.microsoft.com/office/drawing/2014/main" id="{CF008679-11E2-CFBB-4CFF-527577F62C09}"/>
              </a:ext>
            </a:extLst>
          </p:cNvPr>
          <p:cNvSpPr/>
          <p:nvPr/>
        </p:nvSpPr>
        <p:spPr>
          <a:xfrm>
            <a:off x="394448" y="2643848"/>
            <a:ext cx="4751294" cy="215153"/>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200" dirty="0">
                <a:solidFill>
                  <a:schemeClr val="tx1"/>
                </a:solidFill>
                <a:latin typeface="Consolas" panose="020B0609020204030204" pitchFamily="49" charset="0"/>
              </a:rPr>
              <a:t>ros2 launch </a:t>
            </a:r>
            <a:r>
              <a:rPr lang="en-GB" sz="1200" dirty="0" err="1">
                <a:solidFill>
                  <a:schemeClr val="tx1"/>
                </a:solidFill>
                <a:latin typeface="Consolas" panose="020B0609020204030204" pitchFamily="49" charset="0"/>
              </a:rPr>
              <a:t>puzzlebot_ros</a:t>
            </a:r>
            <a:r>
              <a:rPr lang="en-GB" sz="1200" dirty="0">
                <a:solidFill>
                  <a:schemeClr val="tx1"/>
                </a:solidFill>
                <a:latin typeface="Consolas" panose="020B0609020204030204" pitchFamily="49" charset="0"/>
              </a:rPr>
              <a:t> micro_ros_agent.launch.py</a:t>
            </a:r>
          </a:p>
        </p:txBody>
      </p:sp>
      <p:pic>
        <p:nvPicPr>
          <p:cNvPr id="11" name="Content Placeholder 10">
            <a:extLst>
              <a:ext uri="{FF2B5EF4-FFF2-40B4-BE49-F238E27FC236}">
                <a16:creationId xmlns:a16="http://schemas.microsoft.com/office/drawing/2014/main" id="{297BB7C2-8624-9453-CBE7-BF1C06986FE0}"/>
              </a:ext>
            </a:extLst>
          </p:cNvPr>
          <p:cNvPicPr>
            <a:picLocks noGrp="1" noChangeAspect="1"/>
          </p:cNvPicPr>
          <p:nvPr>
            <p:ph sz="half" idx="2"/>
          </p:nvPr>
        </p:nvPicPr>
        <p:blipFill>
          <a:blip r:embed="rId2"/>
          <a:stretch>
            <a:fillRect/>
          </a:stretch>
        </p:blipFill>
        <p:spPr>
          <a:xfrm>
            <a:off x="5298144" y="2380296"/>
            <a:ext cx="6786280" cy="1378596"/>
          </a:xfrm>
        </p:spPr>
      </p:pic>
      <p:pic>
        <p:nvPicPr>
          <p:cNvPr id="13" name="Picture 12">
            <a:extLst>
              <a:ext uri="{FF2B5EF4-FFF2-40B4-BE49-F238E27FC236}">
                <a16:creationId xmlns:a16="http://schemas.microsoft.com/office/drawing/2014/main" id="{BBE0C39A-4F3C-A21A-E0A2-A60652642680}"/>
              </a:ext>
            </a:extLst>
          </p:cNvPr>
          <p:cNvPicPr>
            <a:picLocks noChangeAspect="1"/>
          </p:cNvPicPr>
          <p:nvPr/>
        </p:nvPicPr>
        <p:blipFill>
          <a:blip r:embed="rId3"/>
          <a:stretch>
            <a:fillRect/>
          </a:stretch>
        </p:blipFill>
        <p:spPr>
          <a:xfrm>
            <a:off x="7052573" y="4692886"/>
            <a:ext cx="2934109" cy="990738"/>
          </a:xfrm>
          <a:prstGeom prst="rect">
            <a:avLst/>
          </a:prstGeom>
        </p:spPr>
      </p:pic>
      <p:sp>
        <p:nvSpPr>
          <p:cNvPr id="14" name="Rectangle 13">
            <a:extLst>
              <a:ext uri="{FF2B5EF4-FFF2-40B4-BE49-F238E27FC236}">
                <a16:creationId xmlns:a16="http://schemas.microsoft.com/office/drawing/2014/main" id="{F72F9397-A6E6-5A6C-7E70-E6B12FB302A2}"/>
              </a:ext>
            </a:extLst>
          </p:cNvPr>
          <p:cNvSpPr/>
          <p:nvPr/>
        </p:nvSpPr>
        <p:spPr>
          <a:xfrm>
            <a:off x="394448" y="4056547"/>
            <a:ext cx="4751294" cy="215153"/>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GB" sz="1200" dirty="0">
                <a:solidFill>
                  <a:schemeClr val="tx1"/>
                </a:solidFill>
                <a:latin typeface="Consolas" panose="020B0609020204030204" pitchFamily="49" charset="0"/>
              </a:rPr>
              <a:t>ros2 topic list</a:t>
            </a:r>
          </a:p>
        </p:txBody>
      </p:sp>
      <p:sp>
        <p:nvSpPr>
          <p:cNvPr id="15" name="Rectangle 14">
            <a:extLst>
              <a:ext uri="{FF2B5EF4-FFF2-40B4-BE49-F238E27FC236}">
                <a16:creationId xmlns:a16="http://schemas.microsoft.com/office/drawing/2014/main" id="{CE45F5B7-458A-683F-7647-A31A2D82C947}"/>
              </a:ext>
            </a:extLst>
          </p:cNvPr>
          <p:cNvSpPr/>
          <p:nvPr/>
        </p:nvSpPr>
        <p:spPr>
          <a:xfrm>
            <a:off x="259975" y="5199528"/>
            <a:ext cx="4751294" cy="1658471"/>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GB" sz="1200" dirty="0">
                <a:solidFill>
                  <a:schemeClr val="tx1"/>
                </a:solidFill>
                <a:latin typeface="Consolas" panose="020B0609020204030204" pitchFamily="49" charset="0"/>
              </a:rPr>
              <a:t>$ ros2 topic pub /</a:t>
            </a:r>
            <a:r>
              <a:rPr lang="en-GB" sz="1200" dirty="0" err="1">
                <a:solidFill>
                  <a:schemeClr val="tx1"/>
                </a:solidFill>
                <a:latin typeface="Consolas" panose="020B0609020204030204" pitchFamily="49" charset="0"/>
              </a:rPr>
              <a:t>cmd_vel</a:t>
            </a:r>
            <a:r>
              <a:rPr lang="en-GB" sz="1200" dirty="0">
                <a:solidFill>
                  <a:schemeClr val="tx1"/>
                </a:solidFill>
                <a:latin typeface="Consolas" panose="020B0609020204030204" pitchFamily="49" charset="0"/>
              </a:rPr>
              <a:t> geometry_msgs/</a:t>
            </a:r>
            <a:r>
              <a:rPr lang="en-GB" sz="1200" dirty="0" err="1">
                <a:solidFill>
                  <a:schemeClr val="tx1"/>
                </a:solidFill>
                <a:latin typeface="Consolas" panose="020B0609020204030204" pitchFamily="49" charset="0"/>
              </a:rPr>
              <a:t>msg</a:t>
            </a:r>
            <a:r>
              <a:rPr lang="en-GB" sz="1200" dirty="0">
                <a:solidFill>
                  <a:schemeClr val="tx1"/>
                </a:solidFill>
                <a:latin typeface="Consolas" panose="020B0609020204030204" pitchFamily="49" charset="0"/>
              </a:rPr>
              <a:t>/Twist 'linear:</a:t>
            </a:r>
          </a:p>
          <a:p>
            <a:r>
              <a:rPr lang="en-GB" sz="1200" dirty="0">
                <a:solidFill>
                  <a:schemeClr val="tx1"/>
                </a:solidFill>
                <a:latin typeface="Consolas" panose="020B0609020204030204" pitchFamily="49" charset="0"/>
              </a:rPr>
              <a:t>  x: 0.0</a:t>
            </a:r>
          </a:p>
          <a:p>
            <a:r>
              <a:rPr lang="en-GB" sz="1200" dirty="0">
                <a:solidFill>
                  <a:schemeClr val="tx1"/>
                </a:solidFill>
                <a:latin typeface="Consolas" panose="020B0609020204030204" pitchFamily="49" charset="0"/>
              </a:rPr>
              <a:t>  y: 0.0</a:t>
            </a:r>
          </a:p>
          <a:p>
            <a:r>
              <a:rPr lang="en-GB" sz="1200" dirty="0">
                <a:solidFill>
                  <a:schemeClr val="tx1"/>
                </a:solidFill>
                <a:latin typeface="Consolas" panose="020B0609020204030204" pitchFamily="49" charset="0"/>
              </a:rPr>
              <a:t>  z: 0.0</a:t>
            </a:r>
          </a:p>
          <a:p>
            <a:r>
              <a:rPr lang="en-GB" sz="1200" dirty="0">
                <a:solidFill>
                  <a:schemeClr val="tx1"/>
                </a:solidFill>
                <a:latin typeface="Consolas" panose="020B0609020204030204" pitchFamily="49" charset="0"/>
              </a:rPr>
              <a:t>angular:</a:t>
            </a:r>
          </a:p>
          <a:p>
            <a:r>
              <a:rPr lang="en-GB" sz="1200" dirty="0">
                <a:solidFill>
                  <a:schemeClr val="tx1"/>
                </a:solidFill>
                <a:latin typeface="Consolas" panose="020B0609020204030204" pitchFamily="49" charset="0"/>
              </a:rPr>
              <a:t>  x: 0.0</a:t>
            </a:r>
          </a:p>
          <a:p>
            <a:r>
              <a:rPr lang="en-GB" sz="1200" dirty="0">
                <a:solidFill>
                  <a:schemeClr val="tx1"/>
                </a:solidFill>
                <a:latin typeface="Consolas" panose="020B0609020204030204" pitchFamily="49" charset="0"/>
              </a:rPr>
              <a:t>  y: 0.0</a:t>
            </a:r>
          </a:p>
          <a:p>
            <a:r>
              <a:rPr lang="en-GB" sz="1200" dirty="0">
                <a:solidFill>
                  <a:schemeClr val="tx1"/>
                </a:solidFill>
                <a:latin typeface="Consolas" panose="020B0609020204030204" pitchFamily="49" charset="0"/>
              </a:rPr>
              <a:t>  z: 0.7'</a:t>
            </a:r>
          </a:p>
        </p:txBody>
      </p:sp>
      <p:sp>
        <p:nvSpPr>
          <p:cNvPr id="17" name="TextBox 16">
            <a:extLst>
              <a:ext uri="{FF2B5EF4-FFF2-40B4-BE49-F238E27FC236}">
                <a16:creationId xmlns:a16="http://schemas.microsoft.com/office/drawing/2014/main" id="{9F8BBA84-94EC-35D7-E605-93B892BDB10C}"/>
              </a:ext>
            </a:extLst>
          </p:cNvPr>
          <p:cNvSpPr txBox="1"/>
          <p:nvPr/>
        </p:nvSpPr>
        <p:spPr>
          <a:xfrm>
            <a:off x="5841724" y="6049663"/>
            <a:ext cx="5032464" cy="613373"/>
          </a:xfrm>
          <a:prstGeom prst="rect">
            <a:avLst/>
          </a:prstGeom>
          <a:noFill/>
        </p:spPr>
        <p:txBody>
          <a:bodyPr wrap="square">
            <a:spAutoFit/>
          </a:bodyPr>
          <a:lstStyle/>
          <a:p>
            <a:pPr>
              <a:lnSpc>
                <a:spcPct val="150000"/>
              </a:lnSpc>
            </a:pPr>
            <a:r>
              <a:rPr lang="en-GB" sz="1200" dirty="0">
                <a:solidFill>
                  <a:schemeClr val="bg2">
                    <a:lumMod val="50000"/>
                  </a:schemeClr>
                </a:solidFill>
                <a:latin typeface="Nexa-Light" panose="01000000000000000000" pitchFamily="2" charset="0"/>
              </a:rPr>
              <a:t>*Make sure the Hackerboard is turned On, and the Motor Switch is turned On.</a:t>
            </a:r>
          </a:p>
        </p:txBody>
      </p:sp>
    </p:spTree>
    <p:extLst>
      <p:ext uri="{BB962C8B-B14F-4D97-AF65-F5344CB8AC3E}">
        <p14:creationId xmlns:p14="http://schemas.microsoft.com/office/powerpoint/2010/main" val="4040759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4363B-5481-4DA6-9148-BACA678CDDDD}"/>
              </a:ext>
            </a:extLst>
          </p:cNvPr>
          <p:cNvSpPr>
            <a:spLocks noGrp="1"/>
          </p:cNvSpPr>
          <p:nvPr>
            <p:ph type="title"/>
          </p:nvPr>
        </p:nvSpPr>
        <p:spPr/>
        <p:txBody>
          <a:bodyPr/>
          <a:lstStyle/>
          <a:p>
            <a:r>
              <a:rPr lang="en-GB" dirty="0"/>
              <a:t>Raspberry Pi Camera</a:t>
            </a:r>
          </a:p>
        </p:txBody>
      </p:sp>
      <p:sp>
        <p:nvSpPr>
          <p:cNvPr id="3" name="Content Placeholder 2">
            <a:extLst>
              <a:ext uri="{FF2B5EF4-FFF2-40B4-BE49-F238E27FC236}">
                <a16:creationId xmlns:a16="http://schemas.microsoft.com/office/drawing/2014/main" id="{561C379D-E058-4A19-8117-29496632F456}"/>
              </a:ext>
            </a:extLst>
          </p:cNvPr>
          <p:cNvSpPr>
            <a:spLocks noGrp="1"/>
          </p:cNvSpPr>
          <p:nvPr>
            <p:ph idx="1"/>
          </p:nvPr>
        </p:nvSpPr>
        <p:spPr/>
        <p:txBody>
          <a:bodyPr>
            <a:normAutofit fontScale="77500" lnSpcReduction="20000"/>
          </a:bodyPr>
          <a:lstStyle/>
          <a:p>
            <a:pPr>
              <a:lnSpc>
                <a:spcPct val="150000"/>
              </a:lnSpc>
            </a:pPr>
            <a:r>
              <a:rPr lang="en-GB" sz="1600" dirty="0"/>
              <a:t>NVIDIA provides a package for interfacing with a CSI camera.</a:t>
            </a:r>
          </a:p>
          <a:p>
            <a:pPr>
              <a:lnSpc>
                <a:spcPct val="150000"/>
              </a:lnSpc>
            </a:pPr>
            <a:r>
              <a:rPr lang="en-GB" sz="1600" dirty="0"/>
              <a:t>To access the camera and test the connection type on a terminal</a:t>
            </a:r>
          </a:p>
          <a:p>
            <a:pPr marL="457200" lvl="1" indent="0" algn="ctr">
              <a:lnSpc>
                <a:spcPct val="150000"/>
              </a:lnSpc>
              <a:buNone/>
            </a:pPr>
            <a:r>
              <a:rPr lang="en-US" altLang="en-US" sz="1600" dirty="0">
                <a:latin typeface="Consolas" panose="020B0609020204030204" pitchFamily="49" charset="0"/>
              </a:rPr>
              <a:t>nvgstcapture-1.0 </a:t>
            </a:r>
            <a:endParaRPr lang="en-GB" sz="1600" dirty="0">
              <a:latin typeface="Consolas" panose="020B0609020204030204" pitchFamily="49" charset="0"/>
            </a:endParaRPr>
          </a:p>
          <a:p>
            <a:pPr>
              <a:lnSpc>
                <a:spcPct val="150000"/>
              </a:lnSpc>
            </a:pPr>
            <a:r>
              <a:rPr lang="en-GB" sz="1500" dirty="0"/>
              <a:t>To interface the camera with ROS, NVIDIA provides a ROS package that comes pre-installed on the Puzzlebot image</a:t>
            </a:r>
          </a:p>
          <a:p>
            <a:pPr>
              <a:lnSpc>
                <a:spcPct val="150000"/>
              </a:lnSpc>
            </a:pPr>
            <a:r>
              <a:rPr lang="en-GB" sz="1600" dirty="0"/>
              <a:t>For this package, several launch files are available. Only 2 are of interest to us:</a:t>
            </a:r>
          </a:p>
          <a:p>
            <a:pPr lvl="1">
              <a:lnSpc>
                <a:spcPct val="150000"/>
              </a:lnSpc>
            </a:pPr>
            <a:r>
              <a:rPr lang="en-GB" sz="1600" dirty="0" err="1"/>
              <a:t>ros_deep_learning</a:t>
            </a:r>
            <a:r>
              <a:rPr lang="en-GB" sz="1600" dirty="0"/>
              <a:t> video_viewer.ros2.launch</a:t>
            </a:r>
          </a:p>
          <a:p>
            <a:pPr lvl="1">
              <a:lnSpc>
                <a:spcPct val="150000"/>
              </a:lnSpc>
            </a:pPr>
            <a:r>
              <a:rPr lang="en-GB" sz="1600" dirty="0" err="1"/>
              <a:t>ros_deep_learning</a:t>
            </a:r>
            <a:r>
              <a:rPr lang="en-GB" sz="1600" dirty="0"/>
              <a:t> video_source.ros2.launch</a:t>
            </a:r>
          </a:p>
          <a:p>
            <a:pPr>
              <a:lnSpc>
                <a:spcPct val="150000"/>
              </a:lnSpc>
            </a:pPr>
            <a:r>
              <a:rPr lang="en-GB" sz="1600" dirty="0"/>
              <a:t>On your Jetson, run the command:</a:t>
            </a:r>
          </a:p>
          <a:p>
            <a:pPr marL="457200" lvl="1" indent="0" algn="ctr">
              <a:lnSpc>
                <a:spcPct val="150000"/>
              </a:lnSpc>
              <a:buNone/>
            </a:pPr>
            <a:r>
              <a:rPr lang="en-GB" sz="1600" dirty="0">
                <a:latin typeface="Consolas" panose="020B0609020204030204" pitchFamily="49" charset="0"/>
              </a:rPr>
              <a:t>ros2 launch </a:t>
            </a:r>
            <a:r>
              <a:rPr lang="en-GB" sz="1600" dirty="0" err="1">
                <a:latin typeface="Consolas" panose="020B0609020204030204" pitchFamily="49" charset="0"/>
              </a:rPr>
              <a:t>ros_deep_learning</a:t>
            </a:r>
            <a:r>
              <a:rPr lang="en-GB" sz="1600" dirty="0">
                <a:latin typeface="Consolas" panose="020B0609020204030204" pitchFamily="49" charset="0"/>
              </a:rPr>
              <a:t> video_viewer.ros2.launch</a:t>
            </a:r>
          </a:p>
          <a:p>
            <a:pPr>
              <a:lnSpc>
                <a:spcPct val="150000"/>
              </a:lnSpc>
            </a:pPr>
            <a:r>
              <a:rPr lang="en-GB" sz="1600" dirty="0"/>
              <a:t>The camera view should be displayed on the screen.</a:t>
            </a:r>
          </a:p>
          <a:p>
            <a:pPr>
              <a:lnSpc>
                <a:spcPct val="150000"/>
              </a:lnSpc>
            </a:pPr>
            <a:r>
              <a:rPr lang="en-GB" sz="1600" dirty="0"/>
              <a:t>To only publish the image to a topic without any viewer, run the following command and </a:t>
            </a:r>
            <a:r>
              <a:rPr lang="en-GB" sz="1600" dirty="0" err="1"/>
              <a:t>ther</a:t>
            </a:r>
            <a:r>
              <a:rPr lang="en-GB" sz="1600" dirty="0"/>
              <a:t> run “ros2 topic list” command on another terminal.</a:t>
            </a:r>
          </a:p>
          <a:p>
            <a:pPr marL="0" indent="0" algn="ctr">
              <a:buNone/>
            </a:pPr>
            <a:r>
              <a:rPr lang="en-GB" sz="1500" dirty="0">
                <a:latin typeface="Consolas" panose="020B0609020204030204" pitchFamily="49" charset="0"/>
              </a:rPr>
              <a:t>ros2 launch </a:t>
            </a:r>
            <a:r>
              <a:rPr lang="en-GB" sz="1500" dirty="0" err="1">
                <a:latin typeface="Consolas" panose="020B0609020204030204" pitchFamily="49" charset="0"/>
              </a:rPr>
              <a:t>ros_deep_learning</a:t>
            </a:r>
            <a:r>
              <a:rPr lang="en-GB" sz="1500" dirty="0">
                <a:latin typeface="Consolas" panose="020B0609020204030204" pitchFamily="49" charset="0"/>
              </a:rPr>
              <a:t> video_source.ros2.launch</a:t>
            </a:r>
          </a:p>
          <a:p>
            <a:endParaRPr lang="en-GB" dirty="0"/>
          </a:p>
        </p:txBody>
      </p:sp>
    </p:spTree>
    <p:extLst>
      <p:ext uri="{BB962C8B-B14F-4D97-AF65-F5344CB8AC3E}">
        <p14:creationId xmlns:p14="http://schemas.microsoft.com/office/powerpoint/2010/main" val="299888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A13AB-64FE-6EA4-A425-87E52D249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A85E8-58FC-C2D9-2467-86D4F4CC729E}"/>
              </a:ext>
            </a:extLst>
          </p:cNvPr>
          <p:cNvSpPr>
            <a:spLocks noGrp="1"/>
          </p:cNvSpPr>
          <p:nvPr>
            <p:ph type="title"/>
          </p:nvPr>
        </p:nvSpPr>
        <p:spPr/>
        <p:txBody>
          <a:bodyPr/>
          <a:lstStyle/>
          <a:p>
            <a:r>
              <a:rPr lang="en-GB" dirty="0"/>
              <a:t>Raspberry Pi Camera</a:t>
            </a:r>
          </a:p>
        </p:txBody>
      </p:sp>
      <p:sp>
        <p:nvSpPr>
          <p:cNvPr id="3" name="Content Placeholder 2">
            <a:extLst>
              <a:ext uri="{FF2B5EF4-FFF2-40B4-BE49-F238E27FC236}">
                <a16:creationId xmlns:a16="http://schemas.microsoft.com/office/drawing/2014/main" id="{EA98F393-3FB2-5B7E-A683-2D7A43E3C402}"/>
              </a:ext>
            </a:extLst>
          </p:cNvPr>
          <p:cNvSpPr>
            <a:spLocks noGrp="1"/>
          </p:cNvSpPr>
          <p:nvPr>
            <p:ph idx="1"/>
          </p:nvPr>
        </p:nvSpPr>
        <p:spPr/>
        <p:txBody>
          <a:bodyPr>
            <a:normAutofit/>
          </a:bodyPr>
          <a:lstStyle/>
          <a:p>
            <a:pPr>
              <a:lnSpc>
                <a:spcPct val="150000"/>
              </a:lnSpc>
            </a:pPr>
            <a:r>
              <a:rPr lang="en-GB" sz="1600" dirty="0"/>
              <a:t>MCR2 provides a launch file that contains the previous node and also publishes the camera information, required for different algorithms such as localisation.</a:t>
            </a:r>
          </a:p>
          <a:p>
            <a:pPr>
              <a:lnSpc>
                <a:spcPct val="150000"/>
              </a:lnSpc>
            </a:pPr>
            <a:endParaRPr lang="en-GB" sz="1600" dirty="0"/>
          </a:p>
          <a:p>
            <a:pPr>
              <a:lnSpc>
                <a:spcPct val="150000"/>
              </a:lnSpc>
            </a:pPr>
            <a:endParaRPr lang="en-GB" sz="1500" dirty="0">
              <a:latin typeface="Consolas" panose="020B0609020204030204" pitchFamily="49" charset="0"/>
            </a:endParaRPr>
          </a:p>
          <a:p>
            <a:endParaRPr lang="en-GB" dirty="0"/>
          </a:p>
        </p:txBody>
      </p:sp>
      <p:sp>
        <p:nvSpPr>
          <p:cNvPr id="4" name="Rectangle 3">
            <a:extLst>
              <a:ext uri="{FF2B5EF4-FFF2-40B4-BE49-F238E27FC236}">
                <a16:creationId xmlns:a16="http://schemas.microsoft.com/office/drawing/2014/main" id="{9F74EE52-5597-A085-8793-7A1199988F7E}"/>
              </a:ext>
            </a:extLst>
          </p:cNvPr>
          <p:cNvSpPr/>
          <p:nvPr/>
        </p:nvSpPr>
        <p:spPr>
          <a:xfrm>
            <a:off x="3383947" y="2841071"/>
            <a:ext cx="4751294" cy="215153"/>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200" dirty="0">
                <a:solidFill>
                  <a:schemeClr val="tx1"/>
                </a:solidFill>
                <a:latin typeface="Consolas" panose="020B0609020204030204" pitchFamily="49" charset="0"/>
              </a:rPr>
              <a:t>$ ros2 launch </a:t>
            </a:r>
            <a:r>
              <a:rPr lang="en-GB" sz="1200" dirty="0" err="1">
                <a:solidFill>
                  <a:schemeClr val="tx1"/>
                </a:solidFill>
                <a:latin typeface="Consolas" panose="020B0609020204030204" pitchFamily="49" charset="0"/>
              </a:rPr>
              <a:t>puzzlebot_ros</a:t>
            </a:r>
            <a:r>
              <a:rPr lang="en-GB" sz="1200" dirty="0">
                <a:solidFill>
                  <a:schemeClr val="tx1"/>
                </a:solidFill>
                <a:latin typeface="Consolas" panose="020B0609020204030204" pitchFamily="49" charset="0"/>
              </a:rPr>
              <a:t> camera_jetson.launch.py</a:t>
            </a:r>
          </a:p>
        </p:txBody>
      </p:sp>
      <p:pic>
        <p:nvPicPr>
          <p:cNvPr id="6" name="Picture 5">
            <a:extLst>
              <a:ext uri="{FF2B5EF4-FFF2-40B4-BE49-F238E27FC236}">
                <a16:creationId xmlns:a16="http://schemas.microsoft.com/office/drawing/2014/main" id="{A45E4E45-7845-3BEA-743A-FD7A9A268806}"/>
              </a:ext>
            </a:extLst>
          </p:cNvPr>
          <p:cNvPicPr>
            <a:picLocks noChangeAspect="1"/>
          </p:cNvPicPr>
          <p:nvPr/>
        </p:nvPicPr>
        <p:blipFill>
          <a:blip r:embed="rId3"/>
          <a:stretch>
            <a:fillRect/>
          </a:stretch>
        </p:blipFill>
        <p:spPr>
          <a:xfrm>
            <a:off x="1226277" y="3435547"/>
            <a:ext cx="3277057" cy="1686160"/>
          </a:xfrm>
          <a:prstGeom prst="rect">
            <a:avLst/>
          </a:prstGeom>
        </p:spPr>
      </p:pic>
      <p:pic>
        <p:nvPicPr>
          <p:cNvPr id="8" name="Picture 7">
            <a:extLst>
              <a:ext uri="{FF2B5EF4-FFF2-40B4-BE49-F238E27FC236}">
                <a16:creationId xmlns:a16="http://schemas.microsoft.com/office/drawing/2014/main" id="{09785AA1-39A5-D894-2AEC-B217E782E2AE}"/>
              </a:ext>
            </a:extLst>
          </p:cNvPr>
          <p:cNvPicPr>
            <a:picLocks noChangeAspect="1"/>
          </p:cNvPicPr>
          <p:nvPr/>
        </p:nvPicPr>
        <p:blipFill>
          <a:blip r:embed="rId4"/>
          <a:stretch>
            <a:fillRect/>
          </a:stretch>
        </p:blipFill>
        <p:spPr>
          <a:xfrm>
            <a:off x="6987110" y="3864840"/>
            <a:ext cx="4109676" cy="2872421"/>
          </a:xfrm>
          <a:prstGeom prst="rect">
            <a:avLst/>
          </a:prstGeom>
        </p:spPr>
      </p:pic>
    </p:spTree>
    <p:extLst>
      <p:ext uri="{BB962C8B-B14F-4D97-AF65-F5344CB8AC3E}">
        <p14:creationId xmlns:p14="http://schemas.microsoft.com/office/powerpoint/2010/main" val="1595318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57FB0-8313-D256-C347-D29B9C1E44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F18D10-4B67-22AF-DB84-83876BDFEF2D}"/>
              </a:ext>
            </a:extLst>
          </p:cNvPr>
          <p:cNvSpPr>
            <a:spLocks noGrp="1"/>
          </p:cNvSpPr>
          <p:nvPr>
            <p:ph type="title"/>
          </p:nvPr>
        </p:nvSpPr>
        <p:spPr/>
        <p:txBody>
          <a:bodyPr/>
          <a:lstStyle/>
          <a:p>
            <a:r>
              <a:rPr lang="en-GB" dirty="0"/>
              <a:t>Raspberry Pi Camera</a:t>
            </a:r>
          </a:p>
        </p:txBody>
      </p:sp>
      <p:sp>
        <p:nvSpPr>
          <p:cNvPr id="3" name="Content Placeholder 2">
            <a:extLst>
              <a:ext uri="{FF2B5EF4-FFF2-40B4-BE49-F238E27FC236}">
                <a16:creationId xmlns:a16="http://schemas.microsoft.com/office/drawing/2014/main" id="{7461ACAA-E206-5947-DE0C-F1B70D512764}"/>
              </a:ext>
            </a:extLst>
          </p:cNvPr>
          <p:cNvSpPr>
            <a:spLocks noGrp="1"/>
          </p:cNvSpPr>
          <p:nvPr>
            <p:ph idx="1"/>
          </p:nvPr>
        </p:nvSpPr>
        <p:spPr/>
        <p:txBody>
          <a:bodyPr>
            <a:normAutofit/>
          </a:bodyPr>
          <a:lstStyle/>
          <a:p>
            <a:pPr>
              <a:lnSpc>
                <a:spcPct val="150000"/>
              </a:lnSpc>
            </a:pPr>
            <a:r>
              <a:rPr lang="en-GB" sz="1600" dirty="0"/>
              <a:t>MCR2 also provides April Tag marker detection</a:t>
            </a:r>
          </a:p>
          <a:p>
            <a:pPr>
              <a:lnSpc>
                <a:spcPct val="150000"/>
              </a:lnSpc>
            </a:pPr>
            <a:endParaRPr lang="en-GB" sz="1600" dirty="0"/>
          </a:p>
          <a:p>
            <a:pPr>
              <a:lnSpc>
                <a:spcPct val="150000"/>
              </a:lnSpc>
            </a:pPr>
            <a:endParaRPr lang="en-GB" sz="1500" dirty="0">
              <a:latin typeface="Consolas" panose="020B0609020204030204" pitchFamily="49" charset="0"/>
            </a:endParaRPr>
          </a:p>
          <a:p>
            <a:endParaRPr lang="en-GB" dirty="0"/>
          </a:p>
        </p:txBody>
      </p:sp>
      <p:sp>
        <p:nvSpPr>
          <p:cNvPr id="4" name="Rectangle 3">
            <a:extLst>
              <a:ext uri="{FF2B5EF4-FFF2-40B4-BE49-F238E27FC236}">
                <a16:creationId xmlns:a16="http://schemas.microsoft.com/office/drawing/2014/main" id="{A4FBA513-F60C-43A3-8086-DA3631E8EBD4}"/>
              </a:ext>
            </a:extLst>
          </p:cNvPr>
          <p:cNvSpPr/>
          <p:nvPr/>
        </p:nvSpPr>
        <p:spPr>
          <a:xfrm>
            <a:off x="3383947" y="2656914"/>
            <a:ext cx="4751294" cy="215153"/>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200" dirty="0">
                <a:solidFill>
                  <a:schemeClr val="tx1"/>
                </a:solidFill>
                <a:latin typeface="Consolas" panose="020B0609020204030204" pitchFamily="49" charset="0"/>
              </a:rPr>
              <a:t>$ ros2 launch </a:t>
            </a:r>
            <a:r>
              <a:rPr lang="en-GB" sz="1200" dirty="0" err="1">
                <a:solidFill>
                  <a:schemeClr val="tx1"/>
                </a:solidFill>
                <a:latin typeface="Consolas" panose="020B0609020204030204" pitchFamily="49" charset="0"/>
              </a:rPr>
              <a:t>puzzlebot_ros</a:t>
            </a:r>
            <a:r>
              <a:rPr lang="en-GB" sz="1200" dirty="0">
                <a:solidFill>
                  <a:schemeClr val="tx1"/>
                </a:solidFill>
                <a:latin typeface="Consolas" panose="020B0609020204030204" pitchFamily="49" charset="0"/>
              </a:rPr>
              <a:t> aruco_jetson.launch.py</a:t>
            </a:r>
          </a:p>
        </p:txBody>
      </p:sp>
      <p:pic>
        <p:nvPicPr>
          <p:cNvPr id="8" name="Picture 7">
            <a:extLst>
              <a:ext uri="{FF2B5EF4-FFF2-40B4-BE49-F238E27FC236}">
                <a16:creationId xmlns:a16="http://schemas.microsoft.com/office/drawing/2014/main" id="{3C8B2B1E-024E-9DDA-4A9C-08CC9517039A}"/>
              </a:ext>
            </a:extLst>
          </p:cNvPr>
          <p:cNvPicPr>
            <a:picLocks noChangeAspect="1"/>
          </p:cNvPicPr>
          <p:nvPr/>
        </p:nvPicPr>
        <p:blipFill>
          <a:blip r:embed="rId3"/>
          <a:stretch>
            <a:fillRect/>
          </a:stretch>
        </p:blipFill>
        <p:spPr>
          <a:xfrm>
            <a:off x="215040" y="3155589"/>
            <a:ext cx="4109676" cy="2872421"/>
          </a:xfrm>
          <a:prstGeom prst="rect">
            <a:avLst/>
          </a:prstGeom>
        </p:spPr>
      </p:pic>
      <p:pic>
        <p:nvPicPr>
          <p:cNvPr id="10" name="Picture 9">
            <a:extLst>
              <a:ext uri="{FF2B5EF4-FFF2-40B4-BE49-F238E27FC236}">
                <a16:creationId xmlns:a16="http://schemas.microsoft.com/office/drawing/2014/main" id="{65F3DDA0-188A-5B8F-EAC7-404C10114E0E}"/>
              </a:ext>
            </a:extLst>
          </p:cNvPr>
          <p:cNvPicPr>
            <a:picLocks noChangeAspect="1"/>
          </p:cNvPicPr>
          <p:nvPr/>
        </p:nvPicPr>
        <p:blipFill>
          <a:blip r:embed="rId4"/>
          <a:stretch>
            <a:fillRect/>
          </a:stretch>
        </p:blipFill>
        <p:spPr>
          <a:xfrm>
            <a:off x="4687206" y="3916258"/>
            <a:ext cx="3998811" cy="2792534"/>
          </a:xfrm>
          <a:prstGeom prst="rect">
            <a:avLst/>
          </a:prstGeom>
        </p:spPr>
      </p:pic>
      <p:pic>
        <p:nvPicPr>
          <p:cNvPr id="7" name="Picture 6">
            <a:extLst>
              <a:ext uri="{FF2B5EF4-FFF2-40B4-BE49-F238E27FC236}">
                <a16:creationId xmlns:a16="http://schemas.microsoft.com/office/drawing/2014/main" id="{2E344307-C13A-D473-E41A-9533660E496E}"/>
              </a:ext>
            </a:extLst>
          </p:cNvPr>
          <p:cNvPicPr>
            <a:picLocks noChangeAspect="1"/>
          </p:cNvPicPr>
          <p:nvPr/>
        </p:nvPicPr>
        <p:blipFill>
          <a:blip r:embed="rId5"/>
          <a:stretch>
            <a:fillRect/>
          </a:stretch>
        </p:blipFill>
        <p:spPr>
          <a:xfrm>
            <a:off x="9221418" y="3283417"/>
            <a:ext cx="2915733" cy="1656136"/>
          </a:xfrm>
          <a:prstGeom prst="rect">
            <a:avLst/>
          </a:prstGeom>
        </p:spPr>
      </p:pic>
    </p:spTree>
    <p:extLst>
      <p:ext uri="{BB962C8B-B14F-4D97-AF65-F5344CB8AC3E}">
        <p14:creationId xmlns:p14="http://schemas.microsoft.com/office/powerpoint/2010/main" val="357843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405108F-FEAB-4674-C310-75642DADA657}"/>
              </a:ext>
            </a:extLst>
          </p:cNvPr>
          <p:cNvSpPr>
            <a:spLocks noGrp="1"/>
          </p:cNvSpPr>
          <p:nvPr>
            <p:ph sz="half" idx="1"/>
          </p:nvPr>
        </p:nvSpPr>
        <p:spPr/>
        <p:txBody>
          <a:bodyPr>
            <a:normAutofit lnSpcReduction="10000"/>
          </a:bodyPr>
          <a:lstStyle/>
          <a:p>
            <a:pPr marL="0" indent="0">
              <a:buNone/>
            </a:pPr>
            <a:r>
              <a:rPr lang="en-GB" sz="1800" b="1" dirty="0">
                <a:latin typeface="Nexa-Bold" panose="01000000000000000000" pitchFamily="2" charset="0"/>
              </a:rPr>
              <a:t>General Information</a:t>
            </a:r>
          </a:p>
          <a:p>
            <a:pPr>
              <a:lnSpc>
                <a:spcPct val="150000"/>
              </a:lnSpc>
            </a:pPr>
            <a:r>
              <a:rPr lang="en-GB" sz="1600" dirty="0"/>
              <a:t>ROS is always running on Jetson nano.</a:t>
            </a:r>
          </a:p>
          <a:p>
            <a:pPr>
              <a:lnSpc>
                <a:spcPct val="150000"/>
              </a:lnSpc>
            </a:pPr>
            <a:r>
              <a:rPr lang="en-GB" sz="1600" dirty="0"/>
              <a:t>No nodes are running at boot, the user must run its own nodes or the ones pre-loaded by MCR2. </a:t>
            </a:r>
          </a:p>
          <a:p>
            <a:pPr>
              <a:lnSpc>
                <a:spcPct val="150000"/>
              </a:lnSpc>
            </a:pPr>
            <a:r>
              <a:rPr lang="en-GB" sz="1600" dirty="0">
                <a:solidFill>
                  <a:schemeClr val="bg2">
                    <a:lumMod val="50000"/>
                  </a:schemeClr>
                </a:solidFill>
                <a:latin typeface="Nexa-Light" panose="01000000000000000000" pitchFamily="2" charset="0"/>
              </a:rPr>
              <a:t>There is a pre-setup workspace with some nodes on the Jetson called ros2_ws where th</a:t>
            </a:r>
            <a:r>
              <a:rPr lang="en-GB" sz="1600" dirty="0"/>
              <a:t>e users can deploy their nodes</a:t>
            </a:r>
            <a:r>
              <a:rPr lang="en-GB" sz="1600" dirty="0">
                <a:solidFill>
                  <a:schemeClr val="bg2">
                    <a:lumMod val="50000"/>
                  </a:schemeClr>
                </a:solidFill>
                <a:latin typeface="Nexa-Light" panose="01000000000000000000" pitchFamily="2" charset="0"/>
              </a:rPr>
              <a:t>.</a:t>
            </a:r>
            <a:endParaRPr lang="en-GB" sz="1600" dirty="0"/>
          </a:p>
          <a:p>
            <a:pPr>
              <a:lnSpc>
                <a:spcPct val="150000"/>
              </a:lnSpc>
            </a:pPr>
            <a:r>
              <a:rPr lang="en-GB" sz="1600" dirty="0"/>
              <a:t>The “</a:t>
            </a:r>
            <a:r>
              <a:rPr lang="en-GB" sz="1600" i="1" dirty="0"/>
              <a:t>ros2_packages_ws</a:t>
            </a:r>
            <a:r>
              <a:rPr lang="en-GB" sz="1600" dirty="0"/>
              <a:t>” are some MCR2 nodes and libraries  </a:t>
            </a:r>
            <a:r>
              <a:rPr lang="en-GB" sz="1600" dirty="0">
                <a:solidFill>
                  <a:schemeClr val="bg2">
                    <a:lumMod val="50000"/>
                  </a:schemeClr>
                </a:solidFill>
                <a:latin typeface="Nexa-Light" panose="01000000000000000000" pitchFamily="2" charset="0"/>
              </a:rPr>
              <a:t>necessary for the Puzzlebot and camera communication and should not be changed in any way.</a:t>
            </a:r>
            <a:endParaRPr lang="en-GB" dirty="0"/>
          </a:p>
        </p:txBody>
      </p:sp>
      <p:sp>
        <p:nvSpPr>
          <p:cNvPr id="4" name="Title 3">
            <a:extLst>
              <a:ext uri="{FF2B5EF4-FFF2-40B4-BE49-F238E27FC236}">
                <a16:creationId xmlns:a16="http://schemas.microsoft.com/office/drawing/2014/main" id="{40C533E5-CE75-3D2C-DE73-8E4A4F73257C}"/>
              </a:ext>
            </a:extLst>
          </p:cNvPr>
          <p:cNvSpPr>
            <a:spLocks noGrp="1"/>
          </p:cNvSpPr>
          <p:nvPr>
            <p:ph type="title"/>
          </p:nvPr>
        </p:nvSpPr>
        <p:spPr/>
        <p:txBody>
          <a:bodyPr/>
          <a:lstStyle/>
          <a:p>
            <a:r>
              <a:rPr lang="en-GB" dirty="0"/>
              <a:t>MCR2 Jetson Image</a:t>
            </a:r>
          </a:p>
        </p:txBody>
      </p:sp>
      <p:pic>
        <p:nvPicPr>
          <p:cNvPr id="8" name="Content Placeholder 7">
            <a:extLst>
              <a:ext uri="{FF2B5EF4-FFF2-40B4-BE49-F238E27FC236}">
                <a16:creationId xmlns:a16="http://schemas.microsoft.com/office/drawing/2014/main" id="{1C9F3D27-6918-2E2A-C057-17F90BEE7B08}"/>
              </a:ext>
            </a:extLst>
          </p:cNvPr>
          <p:cNvPicPr>
            <a:picLocks noGrp="1" noChangeAspect="1"/>
          </p:cNvPicPr>
          <p:nvPr>
            <p:ph sz="half" idx="2"/>
          </p:nvPr>
        </p:nvPicPr>
        <p:blipFill>
          <a:blip r:embed="rId2"/>
          <a:stretch>
            <a:fillRect/>
          </a:stretch>
        </p:blipFill>
        <p:spPr>
          <a:xfrm>
            <a:off x="6172200" y="2260509"/>
            <a:ext cx="5181600" cy="3481569"/>
          </a:xfrm>
        </p:spPr>
      </p:pic>
    </p:spTree>
    <p:extLst>
      <p:ext uri="{BB962C8B-B14F-4D97-AF65-F5344CB8AC3E}">
        <p14:creationId xmlns:p14="http://schemas.microsoft.com/office/powerpoint/2010/main" val="555799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14AAE-CA1E-A840-00AD-DC3D2CC934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FCBA1B-4887-A0B3-E963-AD347FDA91E3}"/>
              </a:ext>
            </a:extLst>
          </p:cNvPr>
          <p:cNvSpPr>
            <a:spLocks noGrp="1"/>
          </p:cNvSpPr>
          <p:nvPr>
            <p:ph type="title"/>
          </p:nvPr>
        </p:nvSpPr>
        <p:spPr/>
        <p:txBody>
          <a:bodyPr/>
          <a:lstStyle/>
          <a:p>
            <a:r>
              <a:rPr lang="en-GB" dirty="0"/>
              <a:t>Remote Access</a:t>
            </a:r>
          </a:p>
        </p:txBody>
      </p:sp>
      <p:sp>
        <p:nvSpPr>
          <p:cNvPr id="3" name="Content Placeholder 2">
            <a:extLst>
              <a:ext uri="{FF2B5EF4-FFF2-40B4-BE49-F238E27FC236}">
                <a16:creationId xmlns:a16="http://schemas.microsoft.com/office/drawing/2014/main" id="{9071F892-011C-8197-901F-FB42AE6C29BF}"/>
              </a:ext>
            </a:extLst>
          </p:cNvPr>
          <p:cNvSpPr>
            <a:spLocks noGrp="1"/>
          </p:cNvSpPr>
          <p:nvPr>
            <p:ph idx="1"/>
          </p:nvPr>
        </p:nvSpPr>
        <p:spPr>
          <a:xfrm>
            <a:off x="857656" y="1446302"/>
            <a:ext cx="10731500" cy="5134535"/>
          </a:xfrm>
        </p:spPr>
        <p:txBody>
          <a:bodyPr>
            <a:normAutofit/>
          </a:bodyPr>
          <a:lstStyle/>
          <a:p>
            <a:pPr marL="342900" indent="-342900">
              <a:lnSpc>
                <a:spcPct val="150000"/>
              </a:lnSpc>
              <a:buFont typeface="+mj-lt"/>
              <a:buAutoNum type="arabicPeriod"/>
            </a:pPr>
            <a:r>
              <a:rPr lang="en-GB" sz="1600" dirty="0"/>
              <a:t>It can be useful to control the Jetson from a remote PC, as the robot cannot be in motion and hooked up to a monitor</a:t>
            </a:r>
          </a:p>
          <a:p>
            <a:pPr marL="342900" indent="-342900">
              <a:lnSpc>
                <a:spcPct val="150000"/>
              </a:lnSpc>
              <a:buFont typeface="+mj-lt"/>
              <a:buAutoNum type="arabicPeriod"/>
            </a:pPr>
            <a:r>
              <a:rPr lang="en-GB" sz="1600" dirty="0"/>
              <a:t>To do this, two ways of communication are available SSH or ROS Network. Both uses Wi-Fi to give your computer access to the Jetson. </a:t>
            </a:r>
          </a:p>
          <a:p>
            <a:pPr marL="342900" indent="-342900">
              <a:lnSpc>
                <a:spcPct val="150000"/>
              </a:lnSpc>
              <a:buFont typeface="+mj-lt"/>
              <a:buAutoNum type="arabicPeriod"/>
            </a:pPr>
            <a:r>
              <a:rPr lang="en-GB" sz="1600" dirty="0"/>
              <a:t>For both connection in this tutorial, the Jetson needs to be configured as a Hotspot to generate its own access point.</a:t>
            </a:r>
          </a:p>
          <a:p>
            <a:pPr>
              <a:lnSpc>
                <a:spcPct val="150000"/>
              </a:lnSpc>
            </a:pPr>
            <a:r>
              <a:rPr lang="en-GB" sz="1400" b="1" dirty="0"/>
              <a:t>To prevent conflicts when many Jetsons are used</a:t>
            </a:r>
            <a:r>
              <a:rPr lang="en-GB" sz="1400" dirty="0"/>
              <a:t>, </a:t>
            </a:r>
            <a:r>
              <a:rPr lang="en-GB" sz="1400" b="1" dirty="0"/>
              <a:t>change the Network Name </a:t>
            </a:r>
            <a:r>
              <a:rPr lang="en-GB" sz="1400" dirty="0"/>
              <a:t>to something unique (if applicable)</a:t>
            </a:r>
          </a:p>
          <a:p>
            <a:pPr>
              <a:lnSpc>
                <a:spcPct val="150000"/>
              </a:lnSpc>
            </a:pPr>
            <a:endParaRPr lang="en-GB" sz="1400" dirty="0"/>
          </a:p>
        </p:txBody>
      </p:sp>
      <p:pic>
        <p:nvPicPr>
          <p:cNvPr id="30" name="Picture 29">
            <a:extLst>
              <a:ext uri="{FF2B5EF4-FFF2-40B4-BE49-F238E27FC236}">
                <a16:creationId xmlns:a16="http://schemas.microsoft.com/office/drawing/2014/main" id="{B0214809-563D-0F3F-AA1C-2518635F398D}"/>
              </a:ext>
            </a:extLst>
          </p:cNvPr>
          <p:cNvPicPr>
            <a:picLocks noChangeAspect="1"/>
          </p:cNvPicPr>
          <p:nvPr/>
        </p:nvPicPr>
        <p:blipFill>
          <a:blip r:embed="rId2"/>
          <a:stretch>
            <a:fillRect/>
          </a:stretch>
        </p:blipFill>
        <p:spPr>
          <a:xfrm>
            <a:off x="3125617" y="4579641"/>
            <a:ext cx="5940766" cy="2401124"/>
          </a:xfrm>
          <a:prstGeom prst="rect">
            <a:avLst/>
          </a:prstGeom>
        </p:spPr>
      </p:pic>
    </p:spTree>
    <p:extLst>
      <p:ext uri="{BB962C8B-B14F-4D97-AF65-F5344CB8AC3E}">
        <p14:creationId xmlns:p14="http://schemas.microsoft.com/office/powerpoint/2010/main" val="2238719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0E10C-6CF6-81AB-DD3F-ED3C2752E81E}"/>
              </a:ext>
            </a:extLst>
          </p:cNvPr>
          <p:cNvSpPr>
            <a:spLocks noGrp="1"/>
          </p:cNvSpPr>
          <p:nvPr>
            <p:ph type="title"/>
          </p:nvPr>
        </p:nvSpPr>
        <p:spPr>
          <a:xfrm>
            <a:off x="1679381" y="120739"/>
            <a:ext cx="8322652" cy="1325563"/>
          </a:xfrm>
        </p:spPr>
        <p:txBody>
          <a:bodyPr>
            <a:normAutofit/>
          </a:bodyPr>
          <a:lstStyle/>
          <a:p>
            <a:r>
              <a:rPr lang="en-GB" sz="4000" dirty="0"/>
              <a:t>System Overview</a:t>
            </a:r>
            <a:endParaRPr lang="en-US" sz="4000" dirty="0"/>
          </a:p>
        </p:txBody>
      </p:sp>
      <p:pic>
        <p:nvPicPr>
          <p:cNvPr id="4" name="Picture 2">
            <a:extLst>
              <a:ext uri="{FF2B5EF4-FFF2-40B4-BE49-F238E27FC236}">
                <a16:creationId xmlns:a16="http://schemas.microsoft.com/office/drawing/2014/main" id="{BCA5911C-B316-AD9D-38E6-6AC20F67FB1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7439"/>
          <a:stretch/>
        </p:blipFill>
        <p:spPr bwMode="auto">
          <a:xfrm>
            <a:off x="3301399" y="1678033"/>
            <a:ext cx="5589202" cy="4614511"/>
          </a:xfrm>
          <a:prstGeom prst="rect">
            <a:avLst/>
          </a:prstGeom>
          <a:noFill/>
          <a:extLst>
            <a:ext uri="{909E8E84-426E-40DD-AFC4-6F175D3DCCD1}">
              <a14:hiddenFill xmlns:a14="http://schemas.microsoft.com/office/drawing/2010/main">
                <a:solidFill>
                  <a:srgbClr val="FFFFFF"/>
                </a:solidFill>
              </a14:hiddenFill>
            </a:ext>
          </a:extLst>
        </p:spPr>
      </p:pic>
      <p:sp>
        <p:nvSpPr>
          <p:cNvPr id="29" name="Slide Number Placeholder 28">
            <a:extLst>
              <a:ext uri="{FF2B5EF4-FFF2-40B4-BE49-F238E27FC236}">
                <a16:creationId xmlns:a16="http://schemas.microsoft.com/office/drawing/2014/main" id="{3727C9E6-AE56-9442-E079-C1F4299952B3}"/>
              </a:ext>
            </a:extLst>
          </p:cNvPr>
          <p:cNvSpPr>
            <a:spLocks noGrp="1"/>
          </p:cNvSpPr>
          <p:nvPr>
            <p:ph type="sldNum" sz="quarter" idx="12"/>
          </p:nvPr>
        </p:nvSpPr>
        <p:spPr/>
        <p:txBody>
          <a:bodyPr/>
          <a:lstStyle/>
          <a:p>
            <a:fld id="{E33F180C-7AC5-428A-9DBB-8DF57BA31570}" type="slidenum">
              <a:rPr lang="en-GB" smtClean="0"/>
              <a:t>4</a:t>
            </a:fld>
            <a:endParaRPr lang="en-GB"/>
          </a:p>
        </p:txBody>
      </p:sp>
      <p:sp>
        <p:nvSpPr>
          <p:cNvPr id="5" name="TextBox 4">
            <a:extLst>
              <a:ext uri="{FF2B5EF4-FFF2-40B4-BE49-F238E27FC236}">
                <a16:creationId xmlns:a16="http://schemas.microsoft.com/office/drawing/2014/main" id="{5C67530E-7CE9-7F1D-9085-C0A606F6076F}"/>
              </a:ext>
            </a:extLst>
          </p:cNvPr>
          <p:cNvSpPr txBox="1"/>
          <p:nvPr/>
        </p:nvSpPr>
        <p:spPr>
          <a:xfrm>
            <a:off x="142259" y="4084134"/>
            <a:ext cx="3159140" cy="523220"/>
          </a:xfrm>
          <a:prstGeom prst="rect">
            <a:avLst/>
          </a:prstGeom>
          <a:noFill/>
        </p:spPr>
        <p:txBody>
          <a:bodyPr wrap="square" rtlCol="0">
            <a:spAutoFit/>
          </a:bodyPr>
          <a:lstStyle/>
          <a:p>
            <a:r>
              <a:rPr lang="en-GB" sz="1400" dirty="0">
                <a:solidFill>
                  <a:srgbClr val="767171"/>
                </a:solidFill>
                <a:latin typeface="Nexa Bold" panose="02000000000000000000" pitchFamily="50" charset="0"/>
              </a:rPr>
              <a:t>Hackerboard</a:t>
            </a:r>
          </a:p>
          <a:p>
            <a:r>
              <a:rPr lang="en-GB" sz="1400" dirty="0">
                <a:solidFill>
                  <a:srgbClr val="767171"/>
                </a:solidFill>
                <a:latin typeface="Nexa-Regular" panose="01000000000000000000" pitchFamily="2" charset="0"/>
              </a:rPr>
              <a:t>For low-level control algorithms</a:t>
            </a:r>
          </a:p>
        </p:txBody>
      </p:sp>
      <p:sp>
        <p:nvSpPr>
          <p:cNvPr id="6" name="TextBox 5">
            <a:extLst>
              <a:ext uri="{FF2B5EF4-FFF2-40B4-BE49-F238E27FC236}">
                <a16:creationId xmlns:a16="http://schemas.microsoft.com/office/drawing/2014/main" id="{E6F66DF5-40AE-E836-459D-FF634E604EF6}"/>
              </a:ext>
            </a:extLst>
          </p:cNvPr>
          <p:cNvSpPr txBox="1"/>
          <p:nvPr/>
        </p:nvSpPr>
        <p:spPr>
          <a:xfrm>
            <a:off x="165222" y="2165818"/>
            <a:ext cx="3142485" cy="523220"/>
          </a:xfrm>
          <a:prstGeom prst="rect">
            <a:avLst/>
          </a:prstGeom>
          <a:noFill/>
        </p:spPr>
        <p:txBody>
          <a:bodyPr wrap="square" rtlCol="0">
            <a:spAutoFit/>
          </a:bodyPr>
          <a:lstStyle/>
          <a:p>
            <a:r>
              <a:rPr lang="en-GB" sz="1400" dirty="0">
                <a:solidFill>
                  <a:srgbClr val="767171"/>
                </a:solidFill>
                <a:latin typeface="Nexa Bold" panose="02000000000000000000" pitchFamily="50" charset="0"/>
              </a:rPr>
              <a:t>NVIDIA Jetson Nano</a:t>
            </a:r>
          </a:p>
          <a:p>
            <a:r>
              <a:rPr lang="en-GB" sz="1400" dirty="0">
                <a:solidFill>
                  <a:srgbClr val="767171"/>
                </a:solidFill>
                <a:latin typeface="Nexa-Regular" panose="01000000000000000000" pitchFamily="2" charset="0"/>
              </a:rPr>
              <a:t>For AI and computer vision</a:t>
            </a:r>
          </a:p>
        </p:txBody>
      </p:sp>
      <p:sp>
        <p:nvSpPr>
          <p:cNvPr id="7" name="TextBox 6">
            <a:extLst>
              <a:ext uri="{FF2B5EF4-FFF2-40B4-BE49-F238E27FC236}">
                <a16:creationId xmlns:a16="http://schemas.microsoft.com/office/drawing/2014/main" id="{640F43B6-D976-E0AB-C471-14E0D337BD40}"/>
              </a:ext>
            </a:extLst>
          </p:cNvPr>
          <p:cNvSpPr txBox="1"/>
          <p:nvPr/>
        </p:nvSpPr>
        <p:spPr>
          <a:xfrm>
            <a:off x="9358192" y="2166965"/>
            <a:ext cx="2123766" cy="584775"/>
          </a:xfrm>
          <a:prstGeom prst="rect">
            <a:avLst/>
          </a:prstGeom>
          <a:noFill/>
        </p:spPr>
        <p:txBody>
          <a:bodyPr wrap="square" rtlCol="0">
            <a:spAutoFit/>
          </a:bodyPr>
          <a:lstStyle/>
          <a:p>
            <a:r>
              <a:rPr lang="en-GB" sz="1400" dirty="0">
                <a:solidFill>
                  <a:srgbClr val="767171"/>
                </a:solidFill>
                <a:latin typeface="Nexa Bold" panose="02000000000000000000" pitchFamily="50" charset="0"/>
              </a:rPr>
              <a:t>Raspberry Pi Camera</a:t>
            </a:r>
          </a:p>
          <a:p>
            <a:endParaRPr lang="en-GB" dirty="0">
              <a:solidFill>
                <a:srgbClr val="767171"/>
              </a:solidFill>
            </a:endParaRPr>
          </a:p>
        </p:txBody>
      </p:sp>
      <p:sp>
        <p:nvSpPr>
          <p:cNvPr id="8" name="TextBox 7">
            <a:extLst>
              <a:ext uri="{FF2B5EF4-FFF2-40B4-BE49-F238E27FC236}">
                <a16:creationId xmlns:a16="http://schemas.microsoft.com/office/drawing/2014/main" id="{DEE08369-F44F-D9DF-B530-A008758C7128}"/>
              </a:ext>
            </a:extLst>
          </p:cNvPr>
          <p:cNvSpPr txBox="1"/>
          <p:nvPr/>
        </p:nvSpPr>
        <p:spPr>
          <a:xfrm>
            <a:off x="9358192" y="3729741"/>
            <a:ext cx="2691549" cy="1477328"/>
          </a:xfrm>
          <a:prstGeom prst="rect">
            <a:avLst/>
          </a:prstGeom>
          <a:noFill/>
        </p:spPr>
        <p:txBody>
          <a:bodyPr wrap="square" rtlCol="0">
            <a:spAutoFit/>
          </a:bodyPr>
          <a:lstStyle/>
          <a:p>
            <a:endParaRPr lang="en-GB" sz="1400" dirty="0">
              <a:solidFill>
                <a:srgbClr val="767171"/>
              </a:solidFill>
              <a:latin typeface="Nexa Bold" panose="02000000000000000000" pitchFamily="50" charset="0"/>
            </a:endParaRPr>
          </a:p>
          <a:p>
            <a:endParaRPr lang="en-GB" sz="1400" dirty="0">
              <a:solidFill>
                <a:srgbClr val="767171"/>
              </a:solidFill>
              <a:latin typeface="Nexa Bold" panose="02000000000000000000" pitchFamily="50" charset="0"/>
            </a:endParaRPr>
          </a:p>
          <a:p>
            <a:r>
              <a:rPr lang="en-GB" sz="1400" dirty="0">
                <a:solidFill>
                  <a:srgbClr val="767171"/>
                </a:solidFill>
                <a:latin typeface="Nexa Bold" panose="02000000000000000000" pitchFamily="50" charset="0"/>
              </a:rPr>
              <a:t>GPIO Arrays</a:t>
            </a:r>
          </a:p>
          <a:p>
            <a:pPr>
              <a:lnSpc>
                <a:spcPct val="150000"/>
              </a:lnSpc>
            </a:pPr>
            <a:r>
              <a:rPr lang="en-GB" sz="1200" dirty="0">
                <a:solidFill>
                  <a:srgbClr val="767171"/>
                </a:solidFill>
                <a:latin typeface="Nexa-Light" panose="01000000000000000000" pitchFamily="2" charset="0"/>
              </a:rPr>
              <a:t>Expansion is possible via the</a:t>
            </a:r>
          </a:p>
          <a:p>
            <a:pPr>
              <a:lnSpc>
                <a:spcPct val="150000"/>
              </a:lnSpc>
            </a:pPr>
            <a:r>
              <a:rPr lang="en-GB" sz="1200" dirty="0">
                <a:solidFill>
                  <a:srgbClr val="767171"/>
                </a:solidFill>
                <a:latin typeface="Nexa-Light" panose="01000000000000000000" pitchFamily="2" charset="0"/>
              </a:rPr>
              <a:t>Jetson or the Hacker Board.</a:t>
            </a:r>
          </a:p>
          <a:p>
            <a:endParaRPr lang="en-GB" sz="1200" dirty="0">
              <a:solidFill>
                <a:srgbClr val="767171"/>
              </a:solidFill>
              <a:latin typeface="Nexa-Light" panose="01000000000000000000" pitchFamily="2" charset="0"/>
            </a:endParaRPr>
          </a:p>
        </p:txBody>
      </p:sp>
      <p:cxnSp>
        <p:nvCxnSpPr>
          <p:cNvPr id="9" name="Straight Arrow Connector 8">
            <a:extLst>
              <a:ext uri="{FF2B5EF4-FFF2-40B4-BE49-F238E27FC236}">
                <a16:creationId xmlns:a16="http://schemas.microsoft.com/office/drawing/2014/main" id="{B78D8FD6-1477-7FBF-FA8D-DA3C7E82FFD0}"/>
              </a:ext>
            </a:extLst>
          </p:cNvPr>
          <p:cNvCxnSpPr>
            <a:cxnSpLocks/>
            <a:stCxn id="6" idx="3"/>
          </p:cNvCxnSpPr>
          <p:nvPr/>
        </p:nvCxnSpPr>
        <p:spPr>
          <a:xfrm>
            <a:off x="3307707" y="2427428"/>
            <a:ext cx="3788288" cy="616452"/>
          </a:xfrm>
          <a:prstGeom prst="straightConnector1">
            <a:avLst/>
          </a:prstGeom>
          <a:ln w="38100">
            <a:solidFill>
              <a:srgbClr val="77B90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57507C8-A9FA-3AC0-9972-8A942381A194}"/>
              </a:ext>
            </a:extLst>
          </p:cNvPr>
          <p:cNvCxnSpPr>
            <a:cxnSpLocks/>
            <a:stCxn id="5" idx="3"/>
          </p:cNvCxnSpPr>
          <p:nvPr/>
        </p:nvCxnSpPr>
        <p:spPr>
          <a:xfrm flipV="1">
            <a:off x="3301399" y="4130278"/>
            <a:ext cx="1948581" cy="215466"/>
          </a:xfrm>
          <a:prstGeom prst="straightConnector1">
            <a:avLst/>
          </a:prstGeom>
          <a:ln w="38100">
            <a:solidFill>
              <a:srgbClr val="77B90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E96DC41-F75B-5572-EAED-8694D32BEA1D}"/>
              </a:ext>
            </a:extLst>
          </p:cNvPr>
          <p:cNvCxnSpPr>
            <a:cxnSpLocks/>
            <a:stCxn id="7" idx="1"/>
          </p:cNvCxnSpPr>
          <p:nvPr/>
        </p:nvCxnSpPr>
        <p:spPr>
          <a:xfrm flipH="1">
            <a:off x="8521476" y="2459353"/>
            <a:ext cx="836716" cy="245531"/>
          </a:xfrm>
          <a:prstGeom prst="straightConnector1">
            <a:avLst/>
          </a:prstGeom>
          <a:ln w="38100">
            <a:solidFill>
              <a:srgbClr val="77B90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A6895B2-6B50-98F2-222C-278442A45B97}"/>
              </a:ext>
            </a:extLst>
          </p:cNvPr>
          <p:cNvCxnSpPr>
            <a:cxnSpLocks/>
            <a:stCxn id="8" idx="1"/>
          </p:cNvCxnSpPr>
          <p:nvPr/>
        </p:nvCxnSpPr>
        <p:spPr>
          <a:xfrm flipH="1" flipV="1">
            <a:off x="8013548" y="3810047"/>
            <a:ext cx="1344644" cy="658358"/>
          </a:xfrm>
          <a:prstGeom prst="straightConnector1">
            <a:avLst/>
          </a:prstGeom>
          <a:ln w="38100">
            <a:solidFill>
              <a:srgbClr val="77B90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F65DA79-BEFD-6922-3283-46BD4E4541B1}"/>
              </a:ext>
            </a:extLst>
          </p:cNvPr>
          <p:cNvCxnSpPr>
            <a:cxnSpLocks/>
            <a:stCxn id="8" idx="1"/>
          </p:cNvCxnSpPr>
          <p:nvPr/>
        </p:nvCxnSpPr>
        <p:spPr>
          <a:xfrm flipH="1" flipV="1">
            <a:off x="5091830" y="4295767"/>
            <a:ext cx="4266362" cy="172638"/>
          </a:xfrm>
          <a:prstGeom prst="straightConnector1">
            <a:avLst/>
          </a:prstGeom>
          <a:ln w="38100">
            <a:solidFill>
              <a:srgbClr val="77B90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F035E3-620A-C6F4-8512-613C14F9AB99}"/>
              </a:ext>
            </a:extLst>
          </p:cNvPr>
          <p:cNvCxnSpPr>
            <a:cxnSpLocks/>
            <a:stCxn id="5" idx="1"/>
            <a:endCxn id="5" idx="3"/>
          </p:cNvCxnSpPr>
          <p:nvPr/>
        </p:nvCxnSpPr>
        <p:spPr>
          <a:xfrm>
            <a:off x="142259" y="4345744"/>
            <a:ext cx="3159140" cy="0"/>
          </a:xfrm>
          <a:prstGeom prst="line">
            <a:avLst/>
          </a:prstGeom>
          <a:ln w="38100">
            <a:solidFill>
              <a:srgbClr val="77B90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8EAE66-C9D8-531B-B5F2-33224C390802}"/>
              </a:ext>
            </a:extLst>
          </p:cNvPr>
          <p:cNvCxnSpPr>
            <a:cxnSpLocks/>
            <a:stCxn id="6" idx="1"/>
            <a:endCxn id="6" idx="3"/>
          </p:cNvCxnSpPr>
          <p:nvPr/>
        </p:nvCxnSpPr>
        <p:spPr>
          <a:xfrm>
            <a:off x="165222" y="2427428"/>
            <a:ext cx="3142485" cy="0"/>
          </a:xfrm>
          <a:prstGeom prst="line">
            <a:avLst/>
          </a:prstGeom>
          <a:ln w="38100">
            <a:solidFill>
              <a:srgbClr val="77B90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80775C-3C86-CE04-F206-0025C29A809B}"/>
              </a:ext>
            </a:extLst>
          </p:cNvPr>
          <p:cNvCxnSpPr>
            <a:cxnSpLocks/>
            <a:stCxn id="7" idx="1"/>
            <a:endCxn id="7" idx="3"/>
          </p:cNvCxnSpPr>
          <p:nvPr/>
        </p:nvCxnSpPr>
        <p:spPr>
          <a:xfrm>
            <a:off x="9358192" y="2459353"/>
            <a:ext cx="2123766" cy="0"/>
          </a:xfrm>
          <a:prstGeom prst="line">
            <a:avLst/>
          </a:prstGeom>
          <a:ln w="38100">
            <a:solidFill>
              <a:srgbClr val="77B90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3EF11D7-5ACE-6CF8-113C-B4FBEE7FFE12}"/>
              </a:ext>
            </a:extLst>
          </p:cNvPr>
          <p:cNvCxnSpPr>
            <a:cxnSpLocks/>
            <a:stCxn id="8" idx="3"/>
            <a:endCxn id="8" idx="1"/>
          </p:cNvCxnSpPr>
          <p:nvPr/>
        </p:nvCxnSpPr>
        <p:spPr>
          <a:xfrm flipH="1">
            <a:off x="9358192" y="4468405"/>
            <a:ext cx="2691549" cy="0"/>
          </a:xfrm>
          <a:prstGeom prst="line">
            <a:avLst/>
          </a:prstGeom>
          <a:ln w="38100">
            <a:solidFill>
              <a:srgbClr val="77B903"/>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ABBF5534-2271-9143-5FE2-0CFB12D13995}"/>
              </a:ext>
            </a:extLst>
          </p:cNvPr>
          <p:cNvSpPr txBox="1"/>
          <p:nvPr/>
        </p:nvSpPr>
        <p:spPr>
          <a:xfrm>
            <a:off x="142259" y="4623994"/>
            <a:ext cx="3145536" cy="1167371"/>
          </a:xfrm>
          <a:prstGeom prst="rect">
            <a:avLst/>
          </a:prstGeom>
          <a:noFill/>
        </p:spPr>
        <p:txBody>
          <a:bodyPr wrap="square" rtlCol="0">
            <a:spAutoFit/>
          </a:bodyPr>
          <a:lstStyle/>
          <a:p>
            <a:pPr marL="285750" indent="-285750">
              <a:lnSpc>
                <a:spcPct val="150000"/>
              </a:lnSpc>
              <a:buFont typeface="Calibri" panose="020F0502020204030204" pitchFamily="34" charset="0"/>
              <a:buChar char="̶"/>
            </a:pPr>
            <a:r>
              <a:rPr lang="en-GB" sz="1200" dirty="0">
                <a:solidFill>
                  <a:srgbClr val="767171"/>
                </a:solidFill>
                <a:latin typeface="Nexa-Light" panose="01000000000000000000" pitchFamily="2" charset="0"/>
              </a:rPr>
              <a:t>Low processing power</a:t>
            </a:r>
          </a:p>
          <a:p>
            <a:pPr marL="285750" indent="-285750">
              <a:lnSpc>
                <a:spcPct val="150000"/>
              </a:lnSpc>
              <a:buFont typeface="Calibri" panose="020F0502020204030204" pitchFamily="34" charset="0"/>
              <a:buChar char="̶"/>
            </a:pPr>
            <a:r>
              <a:rPr lang="en-GB" sz="1200" dirty="0">
                <a:solidFill>
                  <a:srgbClr val="767171"/>
                </a:solidFill>
                <a:latin typeface="Nexa-Light" panose="01000000000000000000" pitchFamily="2" charset="0"/>
              </a:rPr>
              <a:t>Real-time operating system</a:t>
            </a:r>
          </a:p>
          <a:p>
            <a:pPr marL="285750" indent="-285750">
              <a:lnSpc>
                <a:spcPct val="150000"/>
              </a:lnSpc>
              <a:buFont typeface="Calibri" panose="020F0502020204030204" pitchFamily="34" charset="0"/>
              <a:buChar char="̶"/>
            </a:pPr>
            <a:r>
              <a:rPr lang="en-GB" sz="1200" dirty="0">
                <a:solidFill>
                  <a:srgbClr val="767171"/>
                </a:solidFill>
                <a:latin typeface="Nexa-Light" panose="01000000000000000000" pitchFamily="2" charset="0"/>
              </a:rPr>
              <a:t>Good for simple, fast, time-sensitive tasks</a:t>
            </a:r>
          </a:p>
        </p:txBody>
      </p:sp>
      <p:sp>
        <p:nvSpPr>
          <p:cNvPr id="19" name="TextBox 18">
            <a:extLst>
              <a:ext uri="{FF2B5EF4-FFF2-40B4-BE49-F238E27FC236}">
                <a16:creationId xmlns:a16="http://schemas.microsoft.com/office/drawing/2014/main" id="{3F3DDB6F-A5BF-0165-98FE-D518557902C0}"/>
              </a:ext>
            </a:extLst>
          </p:cNvPr>
          <p:cNvSpPr txBox="1"/>
          <p:nvPr/>
        </p:nvSpPr>
        <p:spPr>
          <a:xfrm>
            <a:off x="142259" y="2548975"/>
            <a:ext cx="3512515" cy="1444370"/>
          </a:xfrm>
          <a:prstGeom prst="rect">
            <a:avLst/>
          </a:prstGeom>
          <a:noFill/>
        </p:spPr>
        <p:txBody>
          <a:bodyPr wrap="square" rtlCol="0">
            <a:spAutoFit/>
          </a:bodyPr>
          <a:lstStyle/>
          <a:p>
            <a:pPr marL="285750" indent="-285750">
              <a:lnSpc>
                <a:spcPct val="150000"/>
              </a:lnSpc>
              <a:buFont typeface="Calibri" panose="020F0502020204030204" pitchFamily="34" charset="0"/>
              <a:buChar char="̶"/>
            </a:pPr>
            <a:r>
              <a:rPr lang="en-GB" sz="1200" dirty="0">
                <a:solidFill>
                  <a:srgbClr val="767171"/>
                </a:solidFill>
                <a:latin typeface="Nexa-Light" panose="01000000000000000000" pitchFamily="2" charset="0"/>
              </a:rPr>
              <a:t>Higher processing power</a:t>
            </a:r>
          </a:p>
          <a:p>
            <a:pPr marL="285750" indent="-285750">
              <a:lnSpc>
                <a:spcPct val="150000"/>
              </a:lnSpc>
              <a:buFont typeface="Calibri" panose="020F0502020204030204" pitchFamily="34" charset="0"/>
              <a:buChar char="̶"/>
            </a:pPr>
            <a:r>
              <a:rPr lang="en-GB" sz="1200" dirty="0">
                <a:solidFill>
                  <a:srgbClr val="767171"/>
                </a:solidFill>
                <a:latin typeface="Nexa-Light" panose="01000000000000000000" pitchFamily="2" charset="0"/>
              </a:rPr>
              <a:t>Time-sharing operating system</a:t>
            </a:r>
          </a:p>
          <a:p>
            <a:pPr marL="285750" indent="-285750">
              <a:lnSpc>
                <a:spcPct val="150000"/>
              </a:lnSpc>
              <a:buFont typeface="Calibri" panose="020F0502020204030204" pitchFamily="34" charset="0"/>
              <a:buChar char="̶"/>
            </a:pPr>
            <a:r>
              <a:rPr lang="en-GB" sz="1200" dirty="0">
                <a:solidFill>
                  <a:srgbClr val="767171"/>
                </a:solidFill>
                <a:latin typeface="Nexa-Light" panose="01000000000000000000" pitchFamily="2" charset="0"/>
              </a:rPr>
              <a:t>Good for more complex, slower tasks</a:t>
            </a:r>
          </a:p>
          <a:p>
            <a:pPr marL="285750" indent="-285750">
              <a:lnSpc>
                <a:spcPct val="150000"/>
              </a:lnSpc>
              <a:buFont typeface="Calibri" panose="020F0502020204030204" pitchFamily="34" charset="0"/>
              <a:buChar char="̶"/>
            </a:pPr>
            <a:r>
              <a:rPr lang="en-GB" sz="1200" dirty="0">
                <a:solidFill>
                  <a:srgbClr val="767171"/>
                </a:solidFill>
                <a:latin typeface="Nexa-Light" panose="01000000000000000000" pitchFamily="2" charset="0"/>
              </a:rPr>
              <a:t>Specifically designed by NVIDIA for AI applications</a:t>
            </a:r>
          </a:p>
        </p:txBody>
      </p:sp>
      <p:sp>
        <p:nvSpPr>
          <p:cNvPr id="23" name="TextBox 22">
            <a:extLst>
              <a:ext uri="{FF2B5EF4-FFF2-40B4-BE49-F238E27FC236}">
                <a16:creationId xmlns:a16="http://schemas.microsoft.com/office/drawing/2014/main" id="{620E20B0-8BC9-AABA-825D-9489E913B0DA}"/>
              </a:ext>
            </a:extLst>
          </p:cNvPr>
          <p:cNvSpPr txBox="1"/>
          <p:nvPr/>
        </p:nvSpPr>
        <p:spPr>
          <a:xfrm>
            <a:off x="9447315" y="5438810"/>
            <a:ext cx="2278519" cy="584775"/>
          </a:xfrm>
          <a:prstGeom prst="rect">
            <a:avLst/>
          </a:prstGeom>
          <a:noFill/>
        </p:spPr>
        <p:txBody>
          <a:bodyPr wrap="square" rtlCol="0">
            <a:spAutoFit/>
          </a:bodyPr>
          <a:lstStyle/>
          <a:p>
            <a:r>
              <a:rPr lang="en-GB" sz="1400" dirty="0">
                <a:solidFill>
                  <a:srgbClr val="767171"/>
                </a:solidFill>
                <a:latin typeface="Nexa Bold" panose="02000000000000000000" pitchFamily="50" charset="0"/>
              </a:rPr>
              <a:t>Puzzlebot Hacker Edition</a:t>
            </a:r>
          </a:p>
          <a:p>
            <a:endParaRPr lang="en-GB" dirty="0">
              <a:solidFill>
                <a:srgbClr val="767171"/>
              </a:solidFill>
            </a:endParaRPr>
          </a:p>
        </p:txBody>
      </p:sp>
      <p:cxnSp>
        <p:nvCxnSpPr>
          <p:cNvPr id="24" name="Straight Arrow Connector 23">
            <a:extLst>
              <a:ext uri="{FF2B5EF4-FFF2-40B4-BE49-F238E27FC236}">
                <a16:creationId xmlns:a16="http://schemas.microsoft.com/office/drawing/2014/main" id="{443A0F45-B15A-7A62-805D-E32BB8F94DA5}"/>
              </a:ext>
            </a:extLst>
          </p:cNvPr>
          <p:cNvCxnSpPr>
            <a:cxnSpLocks/>
            <a:stCxn id="23" idx="1"/>
          </p:cNvCxnSpPr>
          <p:nvPr/>
        </p:nvCxnSpPr>
        <p:spPr>
          <a:xfrm flipH="1" flipV="1">
            <a:off x="8610600" y="5207069"/>
            <a:ext cx="836715" cy="524129"/>
          </a:xfrm>
          <a:prstGeom prst="straightConnector1">
            <a:avLst/>
          </a:prstGeom>
          <a:ln w="38100">
            <a:solidFill>
              <a:srgbClr val="77B90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E7BC7C-FF9E-9AE9-02DE-A55527799AE0}"/>
              </a:ext>
            </a:extLst>
          </p:cNvPr>
          <p:cNvCxnSpPr>
            <a:cxnSpLocks/>
            <a:stCxn id="23" idx="1"/>
            <a:endCxn id="23" idx="3"/>
          </p:cNvCxnSpPr>
          <p:nvPr/>
        </p:nvCxnSpPr>
        <p:spPr>
          <a:xfrm>
            <a:off x="9447315" y="5731198"/>
            <a:ext cx="2278519" cy="0"/>
          </a:xfrm>
          <a:prstGeom prst="line">
            <a:avLst/>
          </a:prstGeom>
          <a:ln w="38100">
            <a:solidFill>
              <a:srgbClr val="77B90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225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p:tgtEl>
                                          <p:spTgt spid="19"/>
                                        </p:tgtEl>
                                        <p:attrNameLst>
                                          <p:attrName>ppt_y</p:attrName>
                                        </p:attrNameLst>
                                      </p:cBhvr>
                                      <p:tavLst>
                                        <p:tav tm="0">
                                          <p:val>
                                            <p:strVal val="#ppt_y-#ppt_h*1.125000"/>
                                          </p:val>
                                        </p:tav>
                                        <p:tav tm="100000">
                                          <p:val>
                                            <p:strVal val="#ppt_y"/>
                                          </p:val>
                                        </p:tav>
                                      </p:tavLst>
                                    </p:anim>
                                    <p:animEffect transition="in" filter="wipe(down)">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E4CB7-71F6-F62D-3EA0-D38FE26EBC03}"/>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6B17D06-1EF5-0CC5-FA1F-D7414904A205}"/>
              </a:ext>
            </a:extLst>
          </p:cNvPr>
          <p:cNvSpPr>
            <a:spLocks noGrp="1"/>
          </p:cNvSpPr>
          <p:nvPr>
            <p:ph sz="half" idx="1"/>
          </p:nvPr>
        </p:nvSpPr>
        <p:spPr>
          <a:xfrm>
            <a:off x="224118" y="1523999"/>
            <a:ext cx="5109882" cy="5109881"/>
          </a:xfrm>
        </p:spPr>
        <p:txBody>
          <a:bodyPr>
            <a:normAutofit lnSpcReduction="10000"/>
          </a:bodyPr>
          <a:lstStyle/>
          <a:p>
            <a:pPr marL="0" indent="0">
              <a:buNone/>
            </a:pPr>
            <a:r>
              <a:rPr lang="en-GB" sz="2300" dirty="0">
                <a:latin typeface="Nexa-Bold" panose="01000000000000000000" pitchFamily="2" charset="0"/>
              </a:rPr>
              <a:t>Hotspot Setup</a:t>
            </a:r>
          </a:p>
          <a:p>
            <a:pPr marL="342900" indent="-342900">
              <a:lnSpc>
                <a:spcPct val="150000"/>
              </a:lnSpc>
              <a:buFont typeface="+mj-lt"/>
              <a:buAutoNum type="arabicPeriod"/>
            </a:pPr>
            <a:r>
              <a:rPr lang="en-GB" sz="1600" dirty="0"/>
              <a:t>Set up a hotspot by going to the Start Menu&gt;&gt; Preferences &gt;&gt; Advanced Network Configuration</a:t>
            </a:r>
          </a:p>
          <a:p>
            <a:pPr marL="342900" indent="-342900">
              <a:lnSpc>
                <a:spcPct val="150000"/>
              </a:lnSpc>
              <a:buFont typeface="+mj-lt"/>
              <a:buAutoNum type="arabicPeriod"/>
            </a:pPr>
            <a:r>
              <a:rPr lang="en-GB" sz="1600" dirty="0"/>
              <a:t>In the pop-up window click on the “+” signal to add a new connection.</a:t>
            </a:r>
          </a:p>
          <a:p>
            <a:pPr marL="342900" indent="-342900">
              <a:lnSpc>
                <a:spcPct val="150000"/>
              </a:lnSpc>
              <a:buFont typeface="+mj-lt"/>
              <a:buAutoNum type="arabicPeriod"/>
            </a:pPr>
            <a:r>
              <a:rPr lang="en-GB" sz="1600" dirty="0"/>
              <a:t>Select on the pop-up window to Wi-Fi</a:t>
            </a:r>
          </a:p>
          <a:p>
            <a:pPr marL="342900" indent="-342900">
              <a:lnSpc>
                <a:spcPct val="150000"/>
              </a:lnSpc>
              <a:buFont typeface="+mj-lt"/>
              <a:buAutoNum type="arabicPeriod"/>
            </a:pPr>
            <a:r>
              <a:rPr lang="en-GB" sz="1600" dirty="0"/>
              <a:t>Configure the name of the connection (you can use any name). </a:t>
            </a:r>
          </a:p>
          <a:p>
            <a:pPr marL="342900" indent="-342900">
              <a:lnSpc>
                <a:spcPct val="150000"/>
              </a:lnSpc>
              <a:buFont typeface="+mj-lt"/>
              <a:buAutoNum type="arabicPeriod"/>
            </a:pPr>
            <a:r>
              <a:rPr lang="en-GB" sz="1600" dirty="0"/>
              <a:t>Configure the SSID (the name that you will see in other computers)</a:t>
            </a:r>
          </a:p>
          <a:p>
            <a:pPr marL="342900" indent="-342900">
              <a:lnSpc>
                <a:spcPct val="150000"/>
              </a:lnSpc>
              <a:buFont typeface="+mj-lt"/>
              <a:buAutoNum type="arabicPeriod"/>
            </a:pPr>
            <a:r>
              <a:rPr lang="en-GB" sz="1600" dirty="0"/>
              <a:t>Change the mode to “Hotspot”</a:t>
            </a:r>
          </a:p>
          <a:p>
            <a:pPr marL="342900" indent="-342900">
              <a:lnSpc>
                <a:spcPct val="150000"/>
              </a:lnSpc>
              <a:buFont typeface="+mj-lt"/>
              <a:buAutoNum type="arabicPeriod"/>
            </a:pPr>
            <a:endParaRPr lang="en-GB" sz="1600" dirty="0"/>
          </a:p>
          <a:p>
            <a:pPr marL="342900" indent="-342900">
              <a:lnSpc>
                <a:spcPct val="150000"/>
              </a:lnSpc>
              <a:buFont typeface="+mj-lt"/>
              <a:buAutoNum type="arabicPeriod"/>
            </a:pPr>
            <a:endParaRPr lang="en-GB" sz="1400" dirty="0"/>
          </a:p>
        </p:txBody>
      </p:sp>
      <p:sp>
        <p:nvSpPr>
          <p:cNvPr id="6" name="Slide Number Placeholder 5">
            <a:extLst>
              <a:ext uri="{FF2B5EF4-FFF2-40B4-BE49-F238E27FC236}">
                <a16:creationId xmlns:a16="http://schemas.microsoft.com/office/drawing/2014/main" id="{3896E348-48FF-C23D-1815-28B26DB88653}"/>
              </a:ext>
            </a:extLst>
          </p:cNvPr>
          <p:cNvSpPr>
            <a:spLocks noGrp="1"/>
          </p:cNvSpPr>
          <p:nvPr>
            <p:ph type="sldNum" sz="quarter" idx="12"/>
          </p:nvPr>
        </p:nvSpPr>
        <p:spPr/>
        <p:txBody>
          <a:bodyPr/>
          <a:lstStyle/>
          <a:p>
            <a:fld id="{E33F180C-7AC5-428A-9DBB-8DF57BA31570}" type="slidenum">
              <a:rPr lang="en-GB" smtClean="0"/>
              <a:t>40</a:t>
            </a:fld>
            <a:endParaRPr lang="en-GB"/>
          </a:p>
        </p:txBody>
      </p:sp>
      <p:sp>
        <p:nvSpPr>
          <p:cNvPr id="2" name="Title 1">
            <a:extLst>
              <a:ext uri="{FF2B5EF4-FFF2-40B4-BE49-F238E27FC236}">
                <a16:creationId xmlns:a16="http://schemas.microsoft.com/office/drawing/2014/main" id="{6169CE7E-8002-E738-687A-9735BC9640DA}"/>
              </a:ext>
            </a:extLst>
          </p:cNvPr>
          <p:cNvSpPr>
            <a:spLocks noGrp="1"/>
          </p:cNvSpPr>
          <p:nvPr>
            <p:ph type="title"/>
          </p:nvPr>
        </p:nvSpPr>
        <p:spPr/>
        <p:txBody>
          <a:bodyPr/>
          <a:lstStyle/>
          <a:p>
            <a:r>
              <a:rPr lang="en-GB" dirty="0"/>
              <a:t>Making a Hotspot</a:t>
            </a:r>
            <a:endParaRPr lang="en-US" dirty="0"/>
          </a:p>
        </p:txBody>
      </p:sp>
      <p:pic>
        <p:nvPicPr>
          <p:cNvPr id="10" name="Picture 9">
            <a:extLst>
              <a:ext uri="{FF2B5EF4-FFF2-40B4-BE49-F238E27FC236}">
                <a16:creationId xmlns:a16="http://schemas.microsoft.com/office/drawing/2014/main" id="{84A2F2C1-2862-0597-3626-A4D541186437}"/>
              </a:ext>
            </a:extLst>
          </p:cNvPr>
          <p:cNvPicPr>
            <a:picLocks noChangeAspect="1"/>
          </p:cNvPicPr>
          <p:nvPr/>
        </p:nvPicPr>
        <p:blipFill>
          <a:blip r:embed="rId2"/>
          <a:srcRect t="20751"/>
          <a:stretch/>
        </p:blipFill>
        <p:spPr>
          <a:xfrm>
            <a:off x="5875489" y="1422840"/>
            <a:ext cx="2492188" cy="2656099"/>
          </a:xfrm>
          <a:prstGeom prst="rect">
            <a:avLst/>
          </a:prstGeom>
        </p:spPr>
      </p:pic>
      <p:pic>
        <p:nvPicPr>
          <p:cNvPr id="12" name="Picture 11">
            <a:extLst>
              <a:ext uri="{FF2B5EF4-FFF2-40B4-BE49-F238E27FC236}">
                <a16:creationId xmlns:a16="http://schemas.microsoft.com/office/drawing/2014/main" id="{633EAA37-661B-1299-0FB3-AA6293C8C171}"/>
              </a:ext>
            </a:extLst>
          </p:cNvPr>
          <p:cNvPicPr>
            <a:picLocks noChangeAspect="1"/>
          </p:cNvPicPr>
          <p:nvPr/>
        </p:nvPicPr>
        <p:blipFill>
          <a:blip r:embed="rId3"/>
          <a:stretch>
            <a:fillRect/>
          </a:stretch>
        </p:blipFill>
        <p:spPr>
          <a:xfrm>
            <a:off x="8610600" y="1523999"/>
            <a:ext cx="3192133" cy="2230186"/>
          </a:xfrm>
          <a:prstGeom prst="rect">
            <a:avLst/>
          </a:prstGeom>
        </p:spPr>
      </p:pic>
      <p:pic>
        <p:nvPicPr>
          <p:cNvPr id="14" name="Picture 13">
            <a:extLst>
              <a:ext uri="{FF2B5EF4-FFF2-40B4-BE49-F238E27FC236}">
                <a16:creationId xmlns:a16="http://schemas.microsoft.com/office/drawing/2014/main" id="{681737B0-E79E-31FC-2921-FA9A2B0E8B63}"/>
              </a:ext>
            </a:extLst>
          </p:cNvPr>
          <p:cNvPicPr>
            <a:picLocks noChangeAspect="1"/>
          </p:cNvPicPr>
          <p:nvPr/>
        </p:nvPicPr>
        <p:blipFill>
          <a:blip r:embed="rId4"/>
          <a:stretch>
            <a:fillRect/>
          </a:stretch>
        </p:blipFill>
        <p:spPr>
          <a:xfrm>
            <a:off x="5875489" y="4358201"/>
            <a:ext cx="2476453" cy="1293877"/>
          </a:xfrm>
          <a:prstGeom prst="rect">
            <a:avLst/>
          </a:prstGeom>
        </p:spPr>
      </p:pic>
      <p:pic>
        <p:nvPicPr>
          <p:cNvPr id="16" name="Picture 15">
            <a:extLst>
              <a:ext uri="{FF2B5EF4-FFF2-40B4-BE49-F238E27FC236}">
                <a16:creationId xmlns:a16="http://schemas.microsoft.com/office/drawing/2014/main" id="{70338D62-E49E-28B1-943B-B4E22D592C71}"/>
              </a:ext>
            </a:extLst>
          </p:cNvPr>
          <p:cNvPicPr>
            <a:picLocks noChangeAspect="1"/>
          </p:cNvPicPr>
          <p:nvPr/>
        </p:nvPicPr>
        <p:blipFill>
          <a:blip r:embed="rId5"/>
          <a:stretch>
            <a:fillRect/>
          </a:stretch>
        </p:blipFill>
        <p:spPr>
          <a:xfrm>
            <a:off x="8610600" y="3962134"/>
            <a:ext cx="3282833" cy="2775127"/>
          </a:xfrm>
          <a:prstGeom prst="rect">
            <a:avLst/>
          </a:prstGeom>
        </p:spPr>
      </p:pic>
    </p:spTree>
    <p:extLst>
      <p:ext uri="{BB962C8B-B14F-4D97-AF65-F5344CB8AC3E}">
        <p14:creationId xmlns:p14="http://schemas.microsoft.com/office/powerpoint/2010/main" val="271710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32D0C-3E8E-5C5B-D267-99A555B47AB7}"/>
            </a:ext>
          </a:extLst>
        </p:cNvPr>
        <p:cNvGrpSpPr/>
        <p:nvPr/>
      </p:nvGrpSpPr>
      <p:grpSpPr>
        <a:xfrm>
          <a:off x="0" y="0"/>
          <a:ext cx="0" cy="0"/>
          <a:chOff x="0" y="0"/>
          <a:chExt cx="0" cy="0"/>
        </a:xfrm>
      </p:grpSpPr>
      <p:sp>
        <p:nvSpPr>
          <p:cNvPr id="5" name="Content Placeholder 2">
            <a:extLst>
              <a:ext uri="{FF2B5EF4-FFF2-40B4-BE49-F238E27FC236}">
                <a16:creationId xmlns:a16="http://schemas.microsoft.com/office/drawing/2014/main" id="{D7DCD76B-2F87-078C-A0A9-F812D4B88F89}"/>
              </a:ext>
            </a:extLst>
          </p:cNvPr>
          <p:cNvSpPr>
            <a:spLocks noGrp="1"/>
          </p:cNvSpPr>
          <p:nvPr>
            <p:ph sz="half" idx="1"/>
          </p:nvPr>
        </p:nvSpPr>
        <p:spPr>
          <a:xfrm>
            <a:off x="224118" y="1523999"/>
            <a:ext cx="5109882" cy="5109881"/>
          </a:xfrm>
        </p:spPr>
        <p:txBody>
          <a:bodyPr>
            <a:normAutofit/>
          </a:bodyPr>
          <a:lstStyle/>
          <a:p>
            <a:pPr marL="0" indent="0">
              <a:buNone/>
            </a:pPr>
            <a:r>
              <a:rPr lang="en-GB" sz="2300" dirty="0">
                <a:latin typeface="Nexa-Bold" panose="01000000000000000000" pitchFamily="2" charset="0"/>
              </a:rPr>
              <a:t>Hotspot Setup</a:t>
            </a:r>
          </a:p>
          <a:p>
            <a:pPr marL="342900" indent="-342900">
              <a:lnSpc>
                <a:spcPct val="150000"/>
              </a:lnSpc>
              <a:buFont typeface="+mj-lt"/>
              <a:buAutoNum type="arabicPeriod" startAt="7"/>
            </a:pPr>
            <a:r>
              <a:rPr lang="en-GB" sz="1600" dirty="0"/>
              <a:t>In the “Wi-Fi” security tab establish a password for your own robot.</a:t>
            </a:r>
          </a:p>
          <a:p>
            <a:pPr marL="342900" indent="-342900">
              <a:lnSpc>
                <a:spcPct val="150000"/>
              </a:lnSpc>
              <a:buFont typeface="+mj-lt"/>
              <a:buAutoNum type="arabicPeriod" startAt="7"/>
            </a:pPr>
            <a:r>
              <a:rPr lang="en-GB" sz="1600" dirty="0"/>
              <a:t>On the tab IPv4 setting configure an static IP address to connect to the robot.</a:t>
            </a:r>
          </a:p>
          <a:p>
            <a:pPr lvl="1">
              <a:lnSpc>
                <a:spcPct val="150000"/>
              </a:lnSpc>
            </a:pPr>
            <a:r>
              <a:rPr lang="en-GB" sz="1400" dirty="0"/>
              <a:t>In the example the addresses selected are the following</a:t>
            </a:r>
          </a:p>
          <a:p>
            <a:pPr lvl="2">
              <a:lnSpc>
                <a:spcPct val="150000"/>
              </a:lnSpc>
            </a:pPr>
            <a:r>
              <a:rPr lang="en-GB" sz="1400" dirty="0"/>
              <a:t>Address: 10.42.0.1</a:t>
            </a:r>
          </a:p>
          <a:p>
            <a:pPr lvl="2">
              <a:lnSpc>
                <a:spcPct val="150000"/>
              </a:lnSpc>
            </a:pPr>
            <a:r>
              <a:rPr lang="en-GB" sz="1400" dirty="0"/>
              <a:t>Netmask: 255.255.255.0</a:t>
            </a:r>
          </a:p>
          <a:p>
            <a:pPr lvl="2">
              <a:lnSpc>
                <a:spcPct val="150000"/>
              </a:lnSpc>
            </a:pPr>
            <a:r>
              <a:rPr lang="en-GB" sz="1400" dirty="0"/>
              <a:t>Gateway: 10.42.0.1</a:t>
            </a:r>
          </a:p>
          <a:p>
            <a:pPr marL="457200" indent="-457200">
              <a:lnSpc>
                <a:spcPct val="150000"/>
              </a:lnSpc>
              <a:buFont typeface="+mj-lt"/>
              <a:buAutoNum type="arabicPeriod" startAt="7"/>
            </a:pPr>
            <a:r>
              <a:rPr lang="en-GB" sz="1600" dirty="0"/>
              <a:t>Save the configuration by clicking the “Save” button.</a:t>
            </a:r>
          </a:p>
          <a:p>
            <a:pPr marL="342900" indent="-342900">
              <a:lnSpc>
                <a:spcPct val="150000"/>
              </a:lnSpc>
              <a:buFont typeface="+mj-lt"/>
              <a:buAutoNum type="arabicPeriod" startAt="7"/>
            </a:pPr>
            <a:endParaRPr lang="en-GB" sz="1600" dirty="0"/>
          </a:p>
          <a:p>
            <a:pPr marL="342900" indent="-342900">
              <a:lnSpc>
                <a:spcPct val="150000"/>
              </a:lnSpc>
              <a:buFont typeface="+mj-lt"/>
              <a:buAutoNum type="arabicPeriod" startAt="7"/>
            </a:pPr>
            <a:endParaRPr lang="en-GB" sz="1600" dirty="0"/>
          </a:p>
          <a:p>
            <a:pPr marL="342900" indent="-342900">
              <a:lnSpc>
                <a:spcPct val="150000"/>
              </a:lnSpc>
              <a:buFont typeface="+mj-lt"/>
              <a:buAutoNum type="arabicPeriod" startAt="7"/>
            </a:pPr>
            <a:endParaRPr lang="en-GB" sz="1400" dirty="0"/>
          </a:p>
        </p:txBody>
      </p:sp>
      <p:sp>
        <p:nvSpPr>
          <p:cNvPr id="6" name="Slide Number Placeholder 5">
            <a:extLst>
              <a:ext uri="{FF2B5EF4-FFF2-40B4-BE49-F238E27FC236}">
                <a16:creationId xmlns:a16="http://schemas.microsoft.com/office/drawing/2014/main" id="{034F5D86-407E-12AD-4B18-CEA851590996}"/>
              </a:ext>
            </a:extLst>
          </p:cNvPr>
          <p:cNvSpPr>
            <a:spLocks noGrp="1"/>
          </p:cNvSpPr>
          <p:nvPr>
            <p:ph type="sldNum" sz="quarter" idx="12"/>
          </p:nvPr>
        </p:nvSpPr>
        <p:spPr/>
        <p:txBody>
          <a:bodyPr/>
          <a:lstStyle/>
          <a:p>
            <a:fld id="{E33F180C-7AC5-428A-9DBB-8DF57BA31570}" type="slidenum">
              <a:rPr lang="en-GB" smtClean="0"/>
              <a:t>41</a:t>
            </a:fld>
            <a:endParaRPr lang="en-GB"/>
          </a:p>
        </p:txBody>
      </p:sp>
      <p:sp>
        <p:nvSpPr>
          <p:cNvPr id="2" name="Title 1">
            <a:extLst>
              <a:ext uri="{FF2B5EF4-FFF2-40B4-BE49-F238E27FC236}">
                <a16:creationId xmlns:a16="http://schemas.microsoft.com/office/drawing/2014/main" id="{21CA05F2-4426-975D-EBFD-9EC922529B79}"/>
              </a:ext>
            </a:extLst>
          </p:cNvPr>
          <p:cNvSpPr>
            <a:spLocks noGrp="1"/>
          </p:cNvSpPr>
          <p:nvPr>
            <p:ph type="title"/>
          </p:nvPr>
        </p:nvSpPr>
        <p:spPr/>
        <p:txBody>
          <a:bodyPr/>
          <a:lstStyle/>
          <a:p>
            <a:r>
              <a:rPr lang="en-GB" dirty="0"/>
              <a:t>Making a Hotspot</a:t>
            </a:r>
            <a:endParaRPr lang="en-US" dirty="0"/>
          </a:p>
        </p:txBody>
      </p:sp>
      <p:pic>
        <p:nvPicPr>
          <p:cNvPr id="4" name="Picture 3">
            <a:extLst>
              <a:ext uri="{FF2B5EF4-FFF2-40B4-BE49-F238E27FC236}">
                <a16:creationId xmlns:a16="http://schemas.microsoft.com/office/drawing/2014/main" id="{5E3B8C80-7E8A-A00C-4013-6AA911F47CDD}"/>
              </a:ext>
            </a:extLst>
          </p:cNvPr>
          <p:cNvPicPr>
            <a:picLocks noChangeAspect="1"/>
          </p:cNvPicPr>
          <p:nvPr/>
        </p:nvPicPr>
        <p:blipFill>
          <a:blip r:embed="rId2"/>
          <a:stretch>
            <a:fillRect/>
          </a:stretch>
        </p:blipFill>
        <p:spPr>
          <a:xfrm>
            <a:off x="5503897" y="1373701"/>
            <a:ext cx="2936806" cy="2482615"/>
          </a:xfrm>
          <a:prstGeom prst="rect">
            <a:avLst/>
          </a:prstGeom>
        </p:spPr>
      </p:pic>
      <p:pic>
        <p:nvPicPr>
          <p:cNvPr id="8" name="Picture 7">
            <a:extLst>
              <a:ext uri="{FF2B5EF4-FFF2-40B4-BE49-F238E27FC236}">
                <a16:creationId xmlns:a16="http://schemas.microsoft.com/office/drawing/2014/main" id="{5D892B78-3A20-1C09-8CEF-D6ADC527F4E7}"/>
              </a:ext>
            </a:extLst>
          </p:cNvPr>
          <p:cNvPicPr>
            <a:picLocks noChangeAspect="1"/>
          </p:cNvPicPr>
          <p:nvPr/>
        </p:nvPicPr>
        <p:blipFill>
          <a:blip r:embed="rId3"/>
          <a:stretch>
            <a:fillRect/>
          </a:stretch>
        </p:blipFill>
        <p:spPr>
          <a:xfrm>
            <a:off x="8654116" y="3783714"/>
            <a:ext cx="3189737" cy="2706733"/>
          </a:xfrm>
          <a:prstGeom prst="rect">
            <a:avLst/>
          </a:prstGeom>
        </p:spPr>
      </p:pic>
    </p:spTree>
    <p:extLst>
      <p:ext uri="{BB962C8B-B14F-4D97-AF65-F5344CB8AC3E}">
        <p14:creationId xmlns:p14="http://schemas.microsoft.com/office/powerpoint/2010/main" val="535347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B6F0-505F-43DD-A6EF-93E74D142A50}"/>
              </a:ext>
            </a:extLst>
          </p:cNvPr>
          <p:cNvSpPr>
            <a:spLocks noGrp="1"/>
          </p:cNvSpPr>
          <p:nvPr>
            <p:ph type="title"/>
          </p:nvPr>
        </p:nvSpPr>
        <p:spPr/>
        <p:txBody>
          <a:bodyPr/>
          <a:lstStyle/>
          <a:p>
            <a:r>
              <a:rPr lang="en-GB" dirty="0"/>
              <a:t>Remote Access</a:t>
            </a:r>
          </a:p>
        </p:txBody>
      </p:sp>
      <p:sp>
        <p:nvSpPr>
          <p:cNvPr id="3" name="Content Placeholder 2">
            <a:extLst>
              <a:ext uri="{FF2B5EF4-FFF2-40B4-BE49-F238E27FC236}">
                <a16:creationId xmlns:a16="http://schemas.microsoft.com/office/drawing/2014/main" id="{BC717EAF-C3CF-41B7-80EE-C8F4D292FFAD}"/>
              </a:ext>
            </a:extLst>
          </p:cNvPr>
          <p:cNvSpPr>
            <a:spLocks noGrp="1"/>
          </p:cNvSpPr>
          <p:nvPr>
            <p:ph idx="1"/>
          </p:nvPr>
        </p:nvSpPr>
        <p:spPr>
          <a:xfrm>
            <a:off x="457201" y="1690687"/>
            <a:ext cx="6006352" cy="4952159"/>
          </a:xfrm>
        </p:spPr>
        <p:txBody>
          <a:bodyPr>
            <a:normAutofit/>
          </a:bodyPr>
          <a:lstStyle/>
          <a:p>
            <a:pPr marL="342900" indent="-342900">
              <a:lnSpc>
                <a:spcPct val="150000"/>
              </a:lnSpc>
              <a:buFont typeface="+mj-lt"/>
              <a:buAutoNum type="arabicPeriod"/>
            </a:pPr>
            <a:r>
              <a:rPr lang="en-GB" sz="1600" dirty="0"/>
              <a:t>On the external PC (Windows or Ubuntu), open a Terminal window and type:</a:t>
            </a:r>
          </a:p>
          <a:p>
            <a:pPr lvl="1">
              <a:lnSpc>
                <a:spcPct val="150000"/>
              </a:lnSpc>
            </a:pPr>
            <a:r>
              <a:rPr lang="en-GB" sz="1600" dirty="0">
                <a:latin typeface="Consolas" panose="020B0609020204030204" pitchFamily="49" charset="0"/>
              </a:rPr>
              <a:t>ssh </a:t>
            </a:r>
            <a:r>
              <a:rPr lang="en-GB" sz="1600" dirty="0">
                <a:latin typeface="Consolas" panose="020B0609020204030204" pitchFamily="49" charset="0"/>
                <a:hlinkClick r:id="rId3"/>
              </a:rPr>
              <a:t>puzzlebot@10.42.0.1</a:t>
            </a:r>
            <a:r>
              <a:rPr lang="en-GB" sz="1600" dirty="0">
                <a:latin typeface="Consolas" panose="020B0609020204030204" pitchFamily="49" charset="0"/>
              </a:rPr>
              <a:t> (Configured IP Address)</a:t>
            </a:r>
          </a:p>
          <a:p>
            <a:pPr lvl="1">
              <a:lnSpc>
                <a:spcPct val="150000"/>
              </a:lnSpc>
            </a:pPr>
            <a:r>
              <a:rPr lang="en-GB" sz="1600" dirty="0"/>
              <a:t>Password: </a:t>
            </a:r>
            <a:r>
              <a:rPr lang="en-GB" sz="1600" dirty="0">
                <a:latin typeface="Consolas" panose="020B0609020204030204" pitchFamily="49" charset="0"/>
              </a:rPr>
              <a:t>Puzzlebot72 (Configured Password)</a:t>
            </a:r>
          </a:p>
          <a:p>
            <a:pPr marL="342900" indent="-342900">
              <a:lnSpc>
                <a:spcPct val="150000"/>
              </a:lnSpc>
              <a:buFont typeface="+mj-lt"/>
              <a:buAutoNum type="arabicPeriod"/>
            </a:pPr>
            <a:r>
              <a:rPr lang="en-GB" sz="1600" dirty="0"/>
              <a:t>If prompted, type </a:t>
            </a:r>
            <a:r>
              <a:rPr lang="en-GB" sz="1600" dirty="0">
                <a:latin typeface="Consolas" panose="020B0609020204030204" pitchFamily="49" charset="0"/>
              </a:rPr>
              <a:t>yes</a:t>
            </a:r>
            <a:r>
              <a:rPr lang="en-GB" sz="1600" dirty="0"/>
              <a:t> and then press enter.</a:t>
            </a:r>
          </a:p>
          <a:p>
            <a:pPr marL="342900" indent="-342900">
              <a:lnSpc>
                <a:spcPct val="150000"/>
              </a:lnSpc>
              <a:buFont typeface="+mj-lt"/>
              <a:buAutoNum type="arabicPeriod"/>
            </a:pPr>
            <a:r>
              <a:rPr lang="en-GB" sz="1600" dirty="0"/>
              <a:t>This command window is now equivalent to one running on the Jetson.</a:t>
            </a:r>
          </a:p>
          <a:p>
            <a:pPr marL="342900" indent="-342900">
              <a:lnSpc>
                <a:spcPct val="150000"/>
              </a:lnSpc>
              <a:buFont typeface="+mj-lt"/>
              <a:buAutoNum type="arabicPeriod"/>
            </a:pPr>
            <a:r>
              <a:rPr lang="en-GB" sz="1600" dirty="0"/>
              <a:t>Once any control code is written on the Jetson, it can be tested and debugged remotely via SSH, enabling the PuzzleBot to move around</a:t>
            </a:r>
          </a:p>
          <a:p>
            <a:pPr marL="0" indent="0">
              <a:buNone/>
            </a:pPr>
            <a:endParaRPr lang="en-GB" dirty="0"/>
          </a:p>
        </p:txBody>
      </p:sp>
      <p:pic>
        <p:nvPicPr>
          <p:cNvPr id="5" name="Picture 4">
            <a:extLst>
              <a:ext uri="{FF2B5EF4-FFF2-40B4-BE49-F238E27FC236}">
                <a16:creationId xmlns:a16="http://schemas.microsoft.com/office/drawing/2014/main" id="{C9D362DD-7242-DE85-94B5-79EAF7BB5443}"/>
              </a:ext>
            </a:extLst>
          </p:cNvPr>
          <p:cNvPicPr>
            <a:picLocks noChangeAspect="1"/>
          </p:cNvPicPr>
          <p:nvPr/>
        </p:nvPicPr>
        <p:blipFill>
          <a:blip r:embed="rId4"/>
          <a:stretch>
            <a:fillRect/>
          </a:stretch>
        </p:blipFill>
        <p:spPr>
          <a:xfrm>
            <a:off x="6711368" y="2545368"/>
            <a:ext cx="5023431" cy="2997854"/>
          </a:xfrm>
          <a:prstGeom prst="rect">
            <a:avLst/>
          </a:prstGeom>
        </p:spPr>
      </p:pic>
    </p:spTree>
    <p:extLst>
      <p:ext uri="{BB962C8B-B14F-4D97-AF65-F5344CB8AC3E}">
        <p14:creationId xmlns:p14="http://schemas.microsoft.com/office/powerpoint/2010/main" val="1407546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0E68-58C0-4DA4-B400-F1C110BDB6CF}"/>
              </a:ext>
            </a:extLst>
          </p:cNvPr>
          <p:cNvSpPr>
            <a:spLocks noGrp="1"/>
          </p:cNvSpPr>
          <p:nvPr>
            <p:ph type="title"/>
          </p:nvPr>
        </p:nvSpPr>
        <p:spPr/>
        <p:txBody>
          <a:bodyPr/>
          <a:lstStyle/>
          <a:p>
            <a:r>
              <a:rPr lang="en-GB" dirty="0"/>
              <a:t>Testing</a:t>
            </a:r>
          </a:p>
        </p:txBody>
      </p:sp>
      <p:sp>
        <p:nvSpPr>
          <p:cNvPr id="3" name="Content Placeholder 2">
            <a:extLst>
              <a:ext uri="{FF2B5EF4-FFF2-40B4-BE49-F238E27FC236}">
                <a16:creationId xmlns:a16="http://schemas.microsoft.com/office/drawing/2014/main" id="{E19E67D1-B970-4490-96AE-4DC53897F50E}"/>
              </a:ext>
            </a:extLst>
          </p:cNvPr>
          <p:cNvSpPr>
            <a:spLocks noGrp="1"/>
          </p:cNvSpPr>
          <p:nvPr>
            <p:ph idx="1"/>
          </p:nvPr>
        </p:nvSpPr>
        <p:spPr/>
        <p:txBody>
          <a:bodyPr>
            <a:normAutofit/>
          </a:bodyPr>
          <a:lstStyle/>
          <a:p>
            <a:pPr>
              <a:lnSpc>
                <a:spcPct val="150000"/>
              </a:lnSpc>
            </a:pPr>
            <a:r>
              <a:rPr lang="en-GB" sz="1600" dirty="0"/>
              <a:t>Test the ROS communication, run the following command (if not already running on the Jetson)</a:t>
            </a:r>
          </a:p>
          <a:p>
            <a:pPr lvl="1">
              <a:lnSpc>
                <a:spcPct val="150000"/>
              </a:lnSpc>
            </a:pPr>
            <a:endParaRPr lang="en-GB" sz="1200" dirty="0"/>
          </a:p>
          <a:p>
            <a:pPr>
              <a:lnSpc>
                <a:spcPct val="150000"/>
              </a:lnSpc>
            </a:pPr>
            <a:r>
              <a:rPr lang="en-GB" sz="1600" dirty="0"/>
              <a:t>Echo the different topics using </a:t>
            </a:r>
            <a:r>
              <a:rPr lang="en-GB" sz="1600" dirty="0">
                <a:latin typeface="Consolas" panose="020B0609020204030204" pitchFamily="49" charset="0"/>
              </a:rPr>
              <a:t>ros2 topic echo</a:t>
            </a:r>
          </a:p>
          <a:p>
            <a:pPr lvl="1">
              <a:lnSpc>
                <a:spcPct val="150000"/>
              </a:lnSpc>
            </a:pPr>
            <a:r>
              <a:rPr lang="en-GB" sz="1600" dirty="0"/>
              <a:t>Echo the topics </a:t>
            </a:r>
            <a:r>
              <a:rPr lang="en-GB" sz="1600" dirty="0">
                <a:latin typeface="Consolas" panose="020B0609020204030204" pitchFamily="49" charset="0"/>
              </a:rPr>
              <a:t>/</a:t>
            </a:r>
            <a:r>
              <a:rPr lang="en-GB" sz="1600" dirty="0" err="1">
                <a:latin typeface="Consolas" panose="020B0609020204030204" pitchFamily="49" charset="0"/>
              </a:rPr>
              <a:t>VelocityEncR</a:t>
            </a:r>
            <a:r>
              <a:rPr lang="en-GB" sz="1600" dirty="0"/>
              <a:t>,  and </a:t>
            </a:r>
            <a:r>
              <a:rPr lang="en-GB" sz="1600" dirty="0">
                <a:latin typeface="Consolas" panose="020B0609020204030204" pitchFamily="49" charset="0"/>
              </a:rPr>
              <a:t>/</a:t>
            </a:r>
            <a:r>
              <a:rPr lang="en-GB" sz="1600" dirty="0" err="1">
                <a:latin typeface="Consolas" panose="020B0609020204030204" pitchFamily="49" charset="0"/>
              </a:rPr>
              <a:t>VelocityEncR</a:t>
            </a:r>
            <a:r>
              <a:rPr lang="en-GB" sz="1600" dirty="0"/>
              <a:t>, and rotate the wheels</a:t>
            </a:r>
          </a:p>
          <a:p>
            <a:pPr lvl="1">
              <a:lnSpc>
                <a:spcPct val="150000"/>
              </a:lnSpc>
            </a:pPr>
            <a:r>
              <a:rPr lang="en-GB" sz="1600" dirty="0"/>
              <a:t>The speed of the wheels should be displayed</a:t>
            </a:r>
          </a:p>
          <a:p>
            <a:pPr>
              <a:lnSpc>
                <a:spcPct val="150000"/>
              </a:lnSpc>
            </a:pPr>
            <a:r>
              <a:rPr lang="en-GB" sz="1600" dirty="0"/>
              <a:t>Publish to the command topics, the wheels should turn</a:t>
            </a:r>
          </a:p>
          <a:p>
            <a:pPr lvl="1">
              <a:lnSpc>
                <a:spcPct val="150000"/>
              </a:lnSpc>
            </a:pPr>
            <a:r>
              <a:rPr lang="en-GB" sz="1600" dirty="0"/>
              <a:t>If control mode 1 is used, publish to </a:t>
            </a:r>
            <a:r>
              <a:rPr lang="en-GB" sz="1600" dirty="0">
                <a:latin typeface="Consolas" panose="020B0609020204030204" pitchFamily="49" charset="0"/>
              </a:rPr>
              <a:t>/cmd_vel</a:t>
            </a:r>
          </a:p>
          <a:p>
            <a:pPr lvl="1">
              <a:lnSpc>
                <a:spcPct val="150000"/>
              </a:lnSpc>
            </a:pPr>
            <a:r>
              <a:rPr lang="en-GB" sz="1600" dirty="0"/>
              <a:t>If control mode 2 is used, publish to </a:t>
            </a:r>
            <a:r>
              <a:rPr lang="en-GB" sz="1600" dirty="0">
                <a:latin typeface="Consolas" panose="020B0609020204030204" pitchFamily="49" charset="0"/>
              </a:rPr>
              <a:t>/</a:t>
            </a:r>
            <a:r>
              <a:rPr lang="en-GB" sz="1600" dirty="0" err="1">
                <a:latin typeface="Consolas" panose="020B0609020204030204" pitchFamily="49" charset="0"/>
              </a:rPr>
              <a:t>VelocitySetR</a:t>
            </a:r>
            <a:r>
              <a:rPr lang="en-GB" sz="1600" dirty="0">
                <a:latin typeface="Consolas" panose="020B0609020204030204" pitchFamily="49" charset="0"/>
              </a:rPr>
              <a:t> </a:t>
            </a:r>
            <a:r>
              <a:rPr lang="en-GB" sz="1600" dirty="0"/>
              <a:t>and </a:t>
            </a:r>
            <a:r>
              <a:rPr lang="en-GB" sz="1600" dirty="0">
                <a:latin typeface="Consolas" panose="020B0609020204030204" pitchFamily="49" charset="0"/>
              </a:rPr>
              <a:t>/</a:t>
            </a:r>
            <a:r>
              <a:rPr lang="en-GB" sz="1600" dirty="0" err="1">
                <a:latin typeface="Consolas" panose="020B0609020204030204" pitchFamily="49" charset="0"/>
              </a:rPr>
              <a:t>VelocitySetL</a:t>
            </a:r>
            <a:endParaRPr lang="en-GB" sz="1600" dirty="0">
              <a:latin typeface="Consolas" panose="020B0609020204030204" pitchFamily="49" charset="0"/>
            </a:endParaRPr>
          </a:p>
          <a:p>
            <a:pPr lvl="1">
              <a:lnSpc>
                <a:spcPct val="150000"/>
              </a:lnSpc>
            </a:pPr>
            <a:r>
              <a:rPr lang="en-GB" sz="1600" dirty="0"/>
              <a:t>If control mode 3 is used, publish to </a:t>
            </a:r>
            <a:r>
              <a:rPr lang="en-GB" sz="1600" dirty="0">
                <a:latin typeface="Consolas" panose="020B0609020204030204" pitchFamily="49" charset="0"/>
              </a:rPr>
              <a:t>/</a:t>
            </a:r>
            <a:r>
              <a:rPr lang="en-GB" sz="1600" dirty="0" err="1">
                <a:latin typeface="Consolas" panose="020B0609020204030204" pitchFamily="49" charset="0"/>
              </a:rPr>
              <a:t>ControlL</a:t>
            </a:r>
            <a:r>
              <a:rPr lang="en-GB" sz="1600" dirty="0">
                <a:latin typeface="Consolas" panose="020B0609020204030204" pitchFamily="49" charset="0"/>
              </a:rPr>
              <a:t> </a:t>
            </a:r>
            <a:r>
              <a:rPr lang="en-GB" sz="1600" dirty="0"/>
              <a:t>and </a:t>
            </a:r>
            <a:r>
              <a:rPr lang="en-GB" sz="1600" dirty="0">
                <a:latin typeface="Consolas" panose="020B0609020204030204" pitchFamily="49" charset="0"/>
              </a:rPr>
              <a:t>/</a:t>
            </a:r>
            <a:r>
              <a:rPr lang="en-GB" sz="1600" dirty="0" err="1">
                <a:latin typeface="Consolas" panose="020B0609020204030204" pitchFamily="49" charset="0"/>
              </a:rPr>
              <a:t>ControlL</a:t>
            </a:r>
            <a:endParaRPr lang="en-GB" sz="1600" dirty="0">
              <a:latin typeface="Consolas" panose="020B0609020204030204" pitchFamily="49" charset="0"/>
            </a:endParaRPr>
          </a:p>
          <a:p>
            <a:pPr lvl="1">
              <a:lnSpc>
                <a:spcPct val="150000"/>
              </a:lnSpc>
            </a:pPr>
            <a:r>
              <a:rPr lang="en-GB" sz="1600" dirty="0"/>
              <a:t>The control mode is changed on the Hackerboard webpage</a:t>
            </a:r>
          </a:p>
        </p:txBody>
      </p:sp>
      <p:sp>
        <p:nvSpPr>
          <p:cNvPr id="4" name="Rectangle 3">
            <a:extLst>
              <a:ext uri="{FF2B5EF4-FFF2-40B4-BE49-F238E27FC236}">
                <a16:creationId xmlns:a16="http://schemas.microsoft.com/office/drawing/2014/main" id="{9A47E192-3644-A1AF-8798-F9C13EA31970}"/>
              </a:ext>
            </a:extLst>
          </p:cNvPr>
          <p:cNvSpPr/>
          <p:nvPr/>
        </p:nvSpPr>
        <p:spPr>
          <a:xfrm>
            <a:off x="1331029" y="2392837"/>
            <a:ext cx="4751294" cy="215153"/>
          </a:xfrm>
          <a:prstGeom prst="rect">
            <a:avLst/>
          </a:prstGeom>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1200" dirty="0">
                <a:solidFill>
                  <a:schemeClr val="tx1"/>
                </a:solidFill>
                <a:latin typeface="Consolas" panose="020B0609020204030204" pitchFamily="49" charset="0"/>
              </a:rPr>
              <a:t>ros2 launch </a:t>
            </a:r>
            <a:r>
              <a:rPr lang="en-GB" sz="1200" dirty="0" err="1">
                <a:solidFill>
                  <a:schemeClr val="tx1"/>
                </a:solidFill>
                <a:latin typeface="Consolas" panose="020B0609020204030204" pitchFamily="49" charset="0"/>
              </a:rPr>
              <a:t>puzzlebot_ros</a:t>
            </a:r>
            <a:r>
              <a:rPr lang="en-GB" sz="1200" dirty="0">
                <a:solidFill>
                  <a:schemeClr val="tx1"/>
                </a:solidFill>
                <a:latin typeface="Consolas" panose="020B0609020204030204" pitchFamily="49" charset="0"/>
              </a:rPr>
              <a:t> micro_ros_agent.launch.py</a:t>
            </a:r>
          </a:p>
        </p:txBody>
      </p:sp>
    </p:spTree>
    <p:extLst>
      <p:ext uri="{BB962C8B-B14F-4D97-AF65-F5344CB8AC3E}">
        <p14:creationId xmlns:p14="http://schemas.microsoft.com/office/powerpoint/2010/main" val="1887249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normAutofit/>
          </a:bodyPr>
          <a:lstStyle/>
          <a:p>
            <a:r>
              <a:rPr lang="en-US" sz="4000" dirty="0"/>
              <a:t>Multi-device Communication with ROS (ROS network)</a:t>
            </a:r>
          </a:p>
        </p:txBody>
      </p:sp>
      <p:sp>
        <p:nvSpPr>
          <p:cNvPr id="31" name="Content Placeholder 2">
            <a:extLst>
              <a:ext uri="{FF2B5EF4-FFF2-40B4-BE49-F238E27FC236}">
                <a16:creationId xmlns:a16="http://schemas.microsoft.com/office/drawing/2014/main" id="{2952B3E2-5DAC-4AF2-BE12-FAA9A98C0385}"/>
              </a:ext>
            </a:extLst>
          </p:cNvPr>
          <p:cNvSpPr>
            <a:spLocks noGrp="1"/>
          </p:cNvSpPr>
          <p:nvPr>
            <p:ph idx="1"/>
          </p:nvPr>
        </p:nvSpPr>
        <p:spPr>
          <a:xfrm>
            <a:off x="1335232" y="1431697"/>
            <a:ext cx="9521536" cy="2852907"/>
          </a:xfrm>
        </p:spPr>
        <p:txBody>
          <a:bodyPr>
            <a:normAutofit/>
          </a:bodyPr>
          <a:lstStyle/>
          <a:p>
            <a:pPr marL="0" indent="0">
              <a:lnSpc>
                <a:spcPct val="150000"/>
              </a:lnSpc>
              <a:buNone/>
            </a:pPr>
            <a:r>
              <a:rPr lang="en-GB" sz="2000" dirty="0">
                <a:latin typeface="Nexa-Bold" panose="01000000000000000000" pitchFamily="2" charset="0"/>
              </a:rPr>
              <a:t>Introduction</a:t>
            </a:r>
          </a:p>
          <a:p>
            <a:pPr>
              <a:lnSpc>
                <a:spcPct val="150000"/>
              </a:lnSpc>
            </a:pPr>
            <a:r>
              <a:rPr lang="en-GB" sz="1600" dirty="0"/>
              <a:t>ROS facilitates communication between various devices, with ROS2 installed, on a shared network (No SSH). </a:t>
            </a:r>
          </a:p>
          <a:p>
            <a:pPr>
              <a:lnSpc>
                <a:spcPct val="150000"/>
              </a:lnSpc>
            </a:pPr>
            <a:r>
              <a:rPr lang="en-GB" sz="1600" dirty="0"/>
              <a:t>The Jetson Nano acts as an Access Point (AP) to provide this network. </a:t>
            </a:r>
          </a:p>
          <a:p>
            <a:pPr>
              <a:lnSpc>
                <a:spcPct val="150000"/>
              </a:lnSpc>
            </a:pPr>
            <a:r>
              <a:rPr lang="en-GB" sz="1600" dirty="0"/>
              <a:t>In the context of the Puzzlebot, by connecting to the Jetson's AP, other devices can communicate via ROS topics and publishers.</a:t>
            </a:r>
          </a:p>
          <a:p>
            <a:pPr lvl="1"/>
            <a:endParaRPr lang="en-GB" dirty="0"/>
          </a:p>
        </p:txBody>
      </p:sp>
      <p:pic>
        <p:nvPicPr>
          <p:cNvPr id="29" name="Picture 28">
            <a:extLst>
              <a:ext uri="{FF2B5EF4-FFF2-40B4-BE49-F238E27FC236}">
                <a16:creationId xmlns:a16="http://schemas.microsoft.com/office/drawing/2014/main" id="{6BD385E6-C073-09DA-4D7B-CDBB03AEBCC4}"/>
              </a:ext>
            </a:extLst>
          </p:cNvPr>
          <p:cNvPicPr>
            <a:picLocks noChangeAspect="1"/>
          </p:cNvPicPr>
          <p:nvPr/>
        </p:nvPicPr>
        <p:blipFill>
          <a:blip r:embed="rId3"/>
          <a:stretch>
            <a:fillRect/>
          </a:stretch>
        </p:blipFill>
        <p:spPr>
          <a:xfrm>
            <a:off x="1679381" y="4028665"/>
            <a:ext cx="8033969" cy="2235914"/>
          </a:xfrm>
          <a:prstGeom prst="rect">
            <a:avLst/>
          </a:prstGeom>
        </p:spPr>
      </p:pic>
    </p:spTree>
    <p:extLst>
      <p:ext uri="{BB962C8B-B14F-4D97-AF65-F5344CB8AC3E}">
        <p14:creationId xmlns:p14="http://schemas.microsoft.com/office/powerpoint/2010/main" val="3581914605"/>
      </p:ext>
    </p:extLst>
  </p:cSld>
  <p:clrMapOvr>
    <a:masterClrMapping/>
  </p:clrMapOvr>
  <mc:AlternateContent xmlns:mc="http://schemas.openxmlformats.org/markup-compatibility/2006" xmlns:p14="http://schemas.microsoft.com/office/powerpoint/2010/main">
    <mc:Choice Requires="p14">
      <p:transition spd="slow" p14:dur="2000" advTm="243"/>
    </mc:Choice>
    <mc:Fallback xmlns="">
      <p:transition spd="slow" advTm="243"/>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AE5C-10A6-C94C-9D95-8E1504BFCC57}"/>
              </a:ext>
            </a:extLst>
          </p:cNvPr>
          <p:cNvSpPr>
            <a:spLocks noGrp="1"/>
          </p:cNvSpPr>
          <p:nvPr>
            <p:ph type="title"/>
          </p:nvPr>
        </p:nvSpPr>
        <p:spPr/>
        <p:txBody>
          <a:bodyPr>
            <a:normAutofit/>
          </a:bodyPr>
          <a:lstStyle/>
          <a:p>
            <a:r>
              <a:rPr lang="en-US" sz="4000" dirty="0"/>
              <a:t>Multi-device Communication with ROS (ROS Network)</a:t>
            </a:r>
          </a:p>
        </p:txBody>
      </p:sp>
      <p:sp>
        <p:nvSpPr>
          <p:cNvPr id="31" name="Content Placeholder 2">
            <a:extLst>
              <a:ext uri="{FF2B5EF4-FFF2-40B4-BE49-F238E27FC236}">
                <a16:creationId xmlns:a16="http://schemas.microsoft.com/office/drawing/2014/main" id="{2952B3E2-5DAC-4AF2-BE12-FAA9A98C0385}"/>
              </a:ext>
            </a:extLst>
          </p:cNvPr>
          <p:cNvSpPr>
            <a:spLocks noGrp="1"/>
          </p:cNvSpPr>
          <p:nvPr>
            <p:ph idx="1"/>
          </p:nvPr>
        </p:nvSpPr>
        <p:spPr>
          <a:xfrm>
            <a:off x="1335231" y="1431697"/>
            <a:ext cx="9978227" cy="2852907"/>
          </a:xfrm>
        </p:spPr>
        <p:txBody>
          <a:bodyPr>
            <a:normAutofit/>
          </a:bodyPr>
          <a:lstStyle/>
          <a:p>
            <a:pPr>
              <a:lnSpc>
                <a:spcPct val="150000"/>
              </a:lnSpc>
            </a:pPr>
            <a:r>
              <a:rPr lang="en-GB" sz="1600" dirty="0"/>
              <a:t>From the host computer in Ubuntu with ROS2 Installed, connect to the “Hotspot” of the Jetson.</a:t>
            </a:r>
          </a:p>
          <a:p>
            <a:pPr lvl="1">
              <a:lnSpc>
                <a:spcPct val="150000"/>
              </a:lnSpc>
            </a:pPr>
            <a:r>
              <a:rPr lang="en-GB" sz="1400" dirty="0"/>
              <a:t>Make sure the IP address is correct using the command “</a:t>
            </a:r>
            <a:r>
              <a:rPr lang="en-GB" sz="1400" dirty="0" err="1"/>
              <a:t>ifconfig</a:t>
            </a:r>
            <a:r>
              <a:rPr lang="en-GB" sz="1400" dirty="0"/>
              <a:t>” on the terminal.</a:t>
            </a:r>
          </a:p>
          <a:p>
            <a:pPr>
              <a:lnSpc>
                <a:spcPct val="150000"/>
              </a:lnSpc>
            </a:pPr>
            <a:r>
              <a:rPr lang="en-GB" sz="1600" dirty="0"/>
              <a:t>ROS Should be able to detect the nodes, topics and subscribers.</a:t>
            </a:r>
            <a:endParaRPr lang="en-GB" dirty="0"/>
          </a:p>
        </p:txBody>
      </p:sp>
      <p:pic>
        <p:nvPicPr>
          <p:cNvPr id="4" name="Picture 3">
            <a:extLst>
              <a:ext uri="{FF2B5EF4-FFF2-40B4-BE49-F238E27FC236}">
                <a16:creationId xmlns:a16="http://schemas.microsoft.com/office/drawing/2014/main" id="{154F56BD-9171-94FB-4B1B-29CD55AB6BD5}"/>
              </a:ext>
            </a:extLst>
          </p:cNvPr>
          <p:cNvPicPr>
            <a:picLocks noChangeAspect="1"/>
          </p:cNvPicPr>
          <p:nvPr/>
        </p:nvPicPr>
        <p:blipFill>
          <a:blip r:embed="rId3"/>
          <a:stretch>
            <a:fillRect/>
          </a:stretch>
        </p:blipFill>
        <p:spPr>
          <a:xfrm>
            <a:off x="6324344" y="3048759"/>
            <a:ext cx="5264997" cy="3593804"/>
          </a:xfrm>
          <a:prstGeom prst="rect">
            <a:avLst/>
          </a:prstGeom>
        </p:spPr>
      </p:pic>
      <p:sp>
        <p:nvSpPr>
          <p:cNvPr id="7" name="Content Placeholder 2">
            <a:extLst>
              <a:ext uri="{FF2B5EF4-FFF2-40B4-BE49-F238E27FC236}">
                <a16:creationId xmlns:a16="http://schemas.microsoft.com/office/drawing/2014/main" id="{E8E8B0C9-1DEB-4DC6-1B71-39700B0CC943}"/>
              </a:ext>
            </a:extLst>
          </p:cNvPr>
          <p:cNvSpPr txBox="1">
            <a:spLocks/>
          </p:cNvSpPr>
          <p:nvPr/>
        </p:nvSpPr>
        <p:spPr>
          <a:xfrm>
            <a:off x="251012" y="3192682"/>
            <a:ext cx="4749199" cy="3305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50000"/>
                  </a:schemeClr>
                </a:solidFill>
                <a:latin typeface="Nexa-Light" panose="01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50000"/>
                  </a:schemeClr>
                </a:solidFill>
                <a:latin typeface="Nexa-Light" panose="01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Nexa-Light" panose="01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Nexa-Light" panose="01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70000"/>
              </a:lnSpc>
            </a:pPr>
            <a:r>
              <a:rPr lang="en-GB" sz="1600"/>
              <a:t>This connection is </a:t>
            </a:r>
            <a:r>
              <a:rPr lang="en-GB" sz="1600" b="1"/>
              <a:t>not </a:t>
            </a:r>
            <a:r>
              <a:rPr lang="en-GB" sz="1600"/>
              <a:t>a remote access into the Jetson like SSH, we cannot start nodes or run other commands</a:t>
            </a:r>
          </a:p>
          <a:p>
            <a:pPr marL="285750" indent="-285750">
              <a:lnSpc>
                <a:spcPct val="170000"/>
              </a:lnSpc>
            </a:pPr>
            <a:r>
              <a:rPr lang="en-GB" sz="1600"/>
              <a:t>However, it can be more useful, as we cannot easily display visualisations via SSH.</a:t>
            </a:r>
            <a:endParaRPr lang="en-GB" sz="1600" dirty="0"/>
          </a:p>
        </p:txBody>
      </p:sp>
    </p:spTree>
    <p:extLst>
      <p:ext uri="{BB962C8B-B14F-4D97-AF65-F5344CB8AC3E}">
        <p14:creationId xmlns:p14="http://schemas.microsoft.com/office/powerpoint/2010/main" val="2353866651"/>
      </p:ext>
    </p:extLst>
  </p:cSld>
  <p:clrMapOvr>
    <a:masterClrMapping/>
  </p:clrMapOvr>
  <mc:AlternateContent xmlns:mc="http://schemas.openxmlformats.org/markup-compatibility/2006" xmlns:p14="http://schemas.microsoft.com/office/powerpoint/2010/main">
    <mc:Choice Requires="p14">
      <p:transition spd="slow" p14:dur="2000" advTm="243"/>
    </mc:Choice>
    <mc:Fallback xmlns="">
      <p:transition spd="slow" advTm="243"/>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2BC7D-9557-4BE0-A951-C5145D80B1FA}"/>
              </a:ext>
            </a:extLst>
          </p:cNvPr>
          <p:cNvSpPr>
            <a:spLocks noGrp="1"/>
          </p:cNvSpPr>
          <p:nvPr>
            <p:ph type="title"/>
          </p:nvPr>
        </p:nvSpPr>
        <p:spPr/>
        <p:txBody>
          <a:bodyPr/>
          <a:lstStyle/>
          <a:p>
            <a:r>
              <a:rPr lang="en-GB" dirty="0"/>
              <a:t>Troubleshooting</a:t>
            </a:r>
          </a:p>
        </p:txBody>
      </p:sp>
      <p:sp>
        <p:nvSpPr>
          <p:cNvPr id="3" name="Content Placeholder 2">
            <a:extLst>
              <a:ext uri="{FF2B5EF4-FFF2-40B4-BE49-F238E27FC236}">
                <a16:creationId xmlns:a16="http://schemas.microsoft.com/office/drawing/2014/main" id="{C0A7FBE3-8DAC-45A3-A348-10875DB0CC85}"/>
              </a:ext>
            </a:extLst>
          </p:cNvPr>
          <p:cNvSpPr>
            <a:spLocks noGrp="1"/>
          </p:cNvSpPr>
          <p:nvPr>
            <p:ph idx="1"/>
          </p:nvPr>
        </p:nvSpPr>
        <p:spPr>
          <a:xfrm>
            <a:off x="838200" y="1690688"/>
            <a:ext cx="10515600" cy="4854576"/>
          </a:xfrm>
        </p:spPr>
        <p:txBody>
          <a:bodyPr>
            <a:normAutofit/>
          </a:bodyPr>
          <a:lstStyle/>
          <a:p>
            <a:pPr>
              <a:lnSpc>
                <a:spcPct val="150000"/>
              </a:lnSpc>
            </a:pPr>
            <a:r>
              <a:rPr lang="en-GB" sz="1600" dirty="0"/>
              <a:t>The Hacker Board communication will only work correctly if the Jetson is connected to its own Wi-Fi network (AP)</a:t>
            </a:r>
          </a:p>
          <a:p>
            <a:pPr lvl="1">
              <a:lnSpc>
                <a:spcPct val="150000"/>
              </a:lnSpc>
            </a:pPr>
            <a:r>
              <a:rPr lang="en-GB" sz="1600" dirty="0"/>
              <a:t>Go to Network -&gt; Connect to Hidden Wi-Fi network and select “Hotspot” from the dropdown.</a:t>
            </a:r>
          </a:p>
          <a:p>
            <a:pPr lvl="1">
              <a:lnSpc>
                <a:spcPct val="150000"/>
              </a:lnSpc>
            </a:pPr>
            <a:r>
              <a:rPr lang="en-GB" sz="1600" dirty="0"/>
              <a:t>The </a:t>
            </a:r>
            <a:r>
              <a:rPr lang="en-GB" sz="1600" dirty="0" err="1"/>
              <a:t>PuzzlebotJetson</a:t>
            </a:r>
            <a:r>
              <a:rPr lang="en-GB" sz="1600" dirty="0"/>
              <a:t> Network should now be visible in the networks; connect to it, to activate the hotspot.</a:t>
            </a:r>
          </a:p>
          <a:p>
            <a:pPr>
              <a:lnSpc>
                <a:spcPct val="150000"/>
              </a:lnSpc>
            </a:pPr>
            <a:r>
              <a:rPr lang="en-GB" sz="1600" dirty="0"/>
              <a:t>Sometimes, the Jetson Wi-Fi Network takes a couple of minutes to appear on other devices after a reboot. If it does not, make sure no other connections are saved. It is only guaranteed to connect to </a:t>
            </a:r>
            <a:r>
              <a:rPr lang="en-GB" sz="1600" dirty="0" err="1"/>
              <a:t>PuzzlebotJetson</a:t>
            </a:r>
            <a:r>
              <a:rPr lang="en-GB" sz="1600" dirty="0"/>
              <a:t> on boot if there are no other connections saved</a:t>
            </a:r>
          </a:p>
          <a:p>
            <a:pPr>
              <a:lnSpc>
                <a:spcPct val="150000"/>
              </a:lnSpc>
            </a:pPr>
            <a:r>
              <a:rPr lang="en-GB" sz="1600" dirty="0"/>
              <a:t>Always consider checking the Hackerboard if these don’t work: is ROS turned on?</a:t>
            </a:r>
          </a:p>
        </p:txBody>
      </p:sp>
    </p:spTree>
    <p:extLst>
      <p:ext uri="{BB962C8B-B14F-4D97-AF65-F5344CB8AC3E}">
        <p14:creationId xmlns:p14="http://schemas.microsoft.com/office/powerpoint/2010/main" val="2726651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F33C7DB-06F0-1345-36FF-6DB5AE31B4F8}"/>
              </a:ext>
            </a:extLst>
          </p:cNvPr>
          <p:cNvSpPr>
            <a:spLocks noGrp="1"/>
          </p:cNvSpPr>
          <p:nvPr>
            <p:ph sz="half" idx="1"/>
          </p:nvPr>
        </p:nvSpPr>
        <p:spPr/>
        <p:txBody>
          <a:bodyPr>
            <a:normAutofit fontScale="92500" lnSpcReduction="10000"/>
          </a:bodyPr>
          <a:lstStyle/>
          <a:p>
            <a:pPr>
              <a:lnSpc>
                <a:spcPct val="170000"/>
              </a:lnSpc>
            </a:pPr>
            <a:r>
              <a:rPr lang="en-GB" sz="1600" dirty="0"/>
              <a:t>WSL requires the user to configure the IP address to mirror the one in the host computer and connect to the Puzzlebot.</a:t>
            </a:r>
          </a:p>
          <a:p>
            <a:pPr>
              <a:lnSpc>
                <a:spcPct val="170000"/>
              </a:lnSpc>
            </a:pPr>
            <a:r>
              <a:rPr lang="en-GB" sz="1600" dirty="0"/>
              <a:t>Open Hyper-V manager and press “Virtual Switch Manager”</a:t>
            </a:r>
          </a:p>
          <a:p>
            <a:pPr>
              <a:lnSpc>
                <a:spcPct val="170000"/>
              </a:lnSpc>
            </a:pPr>
            <a:r>
              <a:rPr lang="en-GB" sz="1600" dirty="0"/>
              <a:t>Press the button “Create a Virtual Switch”</a:t>
            </a:r>
          </a:p>
          <a:p>
            <a:pPr>
              <a:lnSpc>
                <a:spcPct val="170000"/>
              </a:lnSpc>
            </a:pPr>
            <a:r>
              <a:rPr lang="en-GB" sz="1600" dirty="0"/>
              <a:t>Give a name to the switch “</a:t>
            </a:r>
            <a:r>
              <a:rPr lang="en-GB" sz="1600" dirty="0" err="1"/>
              <a:t>wsl</a:t>
            </a:r>
            <a:r>
              <a:rPr lang="en-GB" sz="1600" dirty="0"/>
              <a:t>-switch” and select the </a:t>
            </a:r>
            <a:r>
              <a:rPr lang="en-GB" sz="1600" dirty="0" err="1"/>
              <a:t>WiFi</a:t>
            </a:r>
            <a:r>
              <a:rPr lang="en-GB" sz="1600" dirty="0"/>
              <a:t> adapter to use (in case you have different) to create the Switch.</a:t>
            </a:r>
          </a:p>
          <a:p>
            <a:pPr>
              <a:lnSpc>
                <a:spcPct val="170000"/>
              </a:lnSpc>
            </a:pPr>
            <a:r>
              <a:rPr lang="en-GB" sz="1600" dirty="0"/>
              <a:t>Press “Apply” and “OK”</a:t>
            </a:r>
          </a:p>
        </p:txBody>
      </p:sp>
      <p:pic>
        <p:nvPicPr>
          <p:cNvPr id="6" name="Content Placeholder 5">
            <a:extLst>
              <a:ext uri="{FF2B5EF4-FFF2-40B4-BE49-F238E27FC236}">
                <a16:creationId xmlns:a16="http://schemas.microsoft.com/office/drawing/2014/main" id="{4A2E9833-25F9-9167-C728-3F8E98E02B60}"/>
              </a:ext>
            </a:extLst>
          </p:cNvPr>
          <p:cNvPicPr>
            <a:picLocks noGrp="1" noChangeAspect="1"/>
          </p:cNvPicPr>
          <p:nvPr>
            <p:ph sz="half" idx="2"/>
          </p:nvPr>
        </p:nvPicPr>
        <p:blipFill>
          <a:blip r:embed="rId2"/>
          <a:stretch>
            <a:fillRect/>
          </a:stretch>
        </p:blipFill>
        <p:spPr>
          <a:xfrm>
            <a:off x="8409352" y="2218272"/>
            <a:ext cx="3782648" cy="3566044"/>
          </a:xfrm>
        </p:spPr>
      </p:pic>
      <p:sp>
        <p:nvSpPr>
          <p:cNvPr id="4" name="Title 3">
            <a:extLst>
              <a:ext uri="{FF2B5EF4-FFF2-40B4-BE49-F238E27FC236}">
                <a16:creationId xmlns:a16="http://schemas.microsoft.com/office/drawing/2014/main" id="{04CFD96B-459E-EBA2-2F52-191C6CD6D1FE}"/>
              </a:ext>
            </a:extLst>
          </p:cNvPr>
          <p:cNvSpPr>
            <a:spLocks noGrp="1"/>
          </p:cNvSpPr>
          <p:nvPr>
            <p:ph type="title"/>
          </p:nvPr>
        </p:nvSpPr>
        <p:spPr/>
        <p:txBody>
          <a:bodyPr/>
          <a:lstStyle/>
          <a:p>
            <a:r>
              <a:rPr lang="en-GB" dirty="0"/>
              <a:t>WSL2 IP Configuration</a:t>
            </a:r>
          </a:p>
        </p:txBody>
      </p:sp>
      <p:pic>
        <p:nvPicPr>
          <p:cNvPr id="8" name="Picture 7">
            <a:extLst>
              <a:ext uri="{FF2B5EF4-FFF2-40B4-BE49-F238E27FC236}">
                <a16:creationId xmlns:a16="http://schemas.microsoft.com/office/drawing/2014/main" id="{34446F12-F000-BE19-43F0-B224197D14B5}"/>
              </a:ext>
            </a:extLst>
          </p:cNvPr>
          <p:cNvPicPr>
            <a:picLocks noChangeAspect="1"/>
          </p:cNvPicPr>
          <p:nvPr/>
        </p:nvPicPr>
        <p:blipFill>
          <a:blip r:embed="rId3"/>
          <a:stretch>
            <a:fillRect/>
          </a:stretch>
        </p:blipFill>
        <p:spPr>
          <a:xfrm>
            <a:off x="6019800" y="1905167"/>
            <a:ext cx="2219528" cy="3967871"/>
          </a:xfrm>
          <a:prstGeom prst="rect">
            <a:avLst/>
          </a:prstGeom>
        </p:spPr>
      </p:pic>
    </p:spTree>
    <p:extLst>
      <p:ext uri="{BB962C8B-B14F-4D97-AF65-F5344CB8AC3E}">
        <p14:creationId xmlns:p14="http://schemas.microsoft.com/office/powerpoint/2010/main" val="650290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43726-EE57-DB42-6465-D3734706467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36866B-474C-91E6-2B97-543B5C0013A1}"/>
              </a:ext>
            </a:extLst>
          </p:cNvPr>
          <p:cNvSpPr>
            <a:spLocks noGrp="1"/>
          </p:cNvSpPr>
          <p:nvPr>
            <p:ph sz="half" idx="1"/>
          </p:nvPr>
        </p:nvSpPr>
        <p:spPr>
          <a:xfrm>
            <a:off x="838200" y="1825624"/>
            <a:ext cx="5181600" cy="4682751"/>
          </a:xfrm>
        </p:spPr>
        <p:txBody>
          <a:bodyPr>
            <a:normAutofit fontScale="85000" lnSpcReduction="20000"/>
          </a:bodyPr>
          <a:lstStyle/>
          <a:p>
            <a:pPr>
              <a:lnSpc>
                <a:spcPct val="170000"/>
              </a:lnSpc>
            </a:pPr>
            <a:r>
              <a:rPr lang="en-GB" sz="1600" dirty="0"/>
              <a:t>Create a new file called “.</a:t>
            </a:r>
            <a:r>
              <a:rPr lang="en-GB" sz="1600" dirty="0" err="1"/>
              <a:t>wslconfig</a:t>
            </a:r>
            <a:r>
              <a:rPr lang="en-GB" sz="1600" dirty="0"/>
              <a:t>” on the “User” folder e.g., “C:\Users\</a:t>
            </a:r>
            <a:r>
              <a:rPr lang="en-GB" sz="1600" dirty="0" err="1"/>
              <a:t>mario</a:t>
            </a:r>
            <a:r>
              <a:rPr lang="en-GB" sz="1600" dirty="0"/>
              <a:t>”</a:t>
            </a:r>
          </a:p>
          <a:p>
            <a:pPr>
              <a:lnSpc>
                <a:spcPct val="170000"/>
              </a:lnSpc>
            </a:pPr>
            <a:r>
              <a:rPr lang="en-GB" sz="1600" dirty="0"/>
              <a:t>You can use a terminal to create the file </a:t>
            </a:r>
          </a:p>
          <a:p>
            <a:pPr>
              <a:lnSpc>
                <a:spcPct val="170000"/>
              </a:lnSpc>
            </a:pPr>
            <a:endParaRPr lang="en-GB" sz="1600" dirty="0"/>
          </a:p>
          <a:p>
            <a:pPr>
              <a:lnSpc>
                <a:spcPct val="170000"/>
              </a:lnSpc>
            </a:pPr>
            <a:r>
              <a:rPr lang="en-GB" sz="1600" dirty="0"/>
              <a:t>Add the following inside the file, save it and close it.</a:t>
            </a:r>
          </a:p>
          <a:p>
            <a:pPr>
              <a:lnSpc>
                <a:spcPct val="170000"/>
              </a:lnSpc>
            </a:pPr>
            <a:r>
              <a:rPr lang="en-GB" sz="1600" dirty="0"/>
              <a:t>Start the WSL2,</a:t>
            </a:r>
          </a:p>
          <a:p>
            <a:pPr lvl="1">
              <a:lnSpc>
                <a:spcPct val="170000"/>
              </a:lnSpc>
            </a:pPr>
            <a:r>
              <a:rPr lang="en-GB" sz="1200" dirty="0"/>
              <a:t>If you have previously started it shutdown the WSL as follows: </a:t>
            </a:r>
            <a:r>
              <a:rPr lang="en-GB" sz="1200" b="1" i="1" dirty="0" err="1">
                <a:latin typeface="Consolas" panose="020B0609020204030204" pitchFamily="49" charset="0"/>
              </a:rPr>
              <a:t>wsl</a:t>
            </a:r>
            <a:r>
              <a:rPr lang="en-GB" sz="1200" b="1" i="1" dirty="0">
                <a:latin typeface="Consolas" panose="020B0609020204030204" pitchFamily="49" charset="0"/>
              </a:rPr>
              <a:t> --shutdown</a:t>
            </a:r>
          </a:p>
          <a:p>
            <a:pPr lvl="1">
              <a:lnSpc>
                <a:spcPct val="170000"/>
              </a:lnSpc>
            </a:pPr>
            <a:r>
              <a:rPr lang="en-GB" sz="1200" dirty="0"/>
              <a:t>Then start the WSL. </a:t>
            </a:r>
          </a:p>
          <a:p>
            <a:pPr>
              <a:lnSpc>
                <a:spcPct val="170000"/>
              </a:lnSpc>
            </a:pPr>
            <a:r>
              <a:rPr lang="en-GB" sz="1600" dirty="0"/>
              <a:t>The IP address should be one given by the switch.</a:t>
            </a:r>
          </a:p>
          <a:p>
            <a:pPr>
              <a:lnSpc>
                <a:spcPct val="170000"/>
              </a:lnSpc>
            </a:pPr>
            <a:r>
              <a:rPr lang="en-GB" sz="1600" dirty="0"/>
              <a:t>Now you can connect to ROS Network “</a:t>
            </a:r>
            <a:r>
              <a:rPr lang="en-GB" sz="1600" i="1" dirty="0">
                <a:latin typeface="Consolas" panose="020B0609020204030204" pitchFamily="49" charset="0"/>
              </a:rPr>
              <a:t>ros2 topic list</a:t>
            </a:r>
            <a:r>
              <a:rPr lang="en-GB" sz="1600" dirty="0"/>
              <a:t>”</a:t>
            </a:r>
          </a:p>
        </p:txBody>
      </p:sp>
      <p:sp>
        <p:nvSpPr>
          <p:cNvPr id="4" name="Title 3">
            <a:extLst>
              <a:ext uri="{FF2B5EF4-FFF2-40B4-BE49-F238E27FC236}">
                <a16:creationId xmlns:a16="http://schemas.microsoft.com/office/drawing/2014/main" id="{F6CD9EBC-D59F-A673-9149-9931C28DF679}"/>
              </a:ext>
            </a:extLst>
          </p:cNvPr>
          <p:cNvSpPr>
            <a:spLocks noGrp="1"/>
          </p:cNvSpPr>
          <p:nvPr>
            <p:ph type="title"/>
          </p:nvPr>
        </p:nvSpPr>
        <p:spPr/>
        <p:txBody>
          <a:bodyPr/>
          <a:lstStyle/>
          <a:p>
            <a:r>
              <a:rPr lang="en-GB" dirty="0"/>
              <a:t>WSL2 IP Configuration</a:t>
            </a:r>
          </a:p>
        </p:txBody>
      </p:sp>
      <p:pic>
        <p:nvPicPr>
          <p:cNvPr id="5" name="Picture 4">
            <a:extLst>
              <a:ext uri="{FF2B5EF4-FFF2-40B4-BE49-F238E27FC236}">
                <a16:creationId xmlns:a16="http://schemas.microsoft.com/office/drawing/2014/main" id="{77D62F85-FF14-413C-0B37-3DF80287D6D1}"/>
              </a:ext>
            </a:extLst>
          </p:cNvPr>
          <p:cNvPicPr>
            <a:picLocks noChangeAspect="1"/>
          </p:cNvPicPr>
          <p:nvPr/>
        </p:nvPicPr>
        <p:blipFill>
          <a:blip r:embed="rId2"/>
          <a:stretch>
            <a:fillRect/>
          </a:stretch>
        </p:blipFill>
        <p:spPr>
          <a:xfrm>
            <a:off x="1401339" y="3133684"/>
            <a:ext cx="3400900" cy="295316"/>
          </a:xfrm>
          <a:prstGeom prst="rect">
            <a:avLst/>
          </a:prstGeom>
        </p:spPr>
      </p:pic>
      <p:pic>
        <p:nvPicPr>
          <p:cNvPr id="11" name="Content Placeholder 10">
            <a:extLst>
              <a:ext uri="{FF2B5EF4-FFF2-40B4-BE49-F238E27FC236}">
                <a16:creationId xmlns:a16="http://schemas.microsoft.com/office/drawing/2014/main" id="{2AE4C66D-7DA9-4C3E-8445-98BAFDCEBE25}"/>
              </a:ext>
            </a:extLst>
          </p:cNvPr>
          <p:cNvPicPr>
            <a:picLocks noGrp="1" noChangeAspect="1"/>
          </p:cNvPicPr>
          <p:nvPr>
            <p:ph sz="half" idx="2"/>
          </p:nvPr>
        </p:nvPicPr>
        <p:blipFill>
          <a:blip r:embed="rId3"/>
          <a:stretch>
            <a:fillRect/>
          </a:stretch>
        </p:blipFill>
        <p:spPr>
          <a:xfrm>
            <a:off x="7594838" y="1704734"/>
            <a:ext cx="3286584" cy="2019582"/>
          </a:xfrm>
        </p:spPr>
      </p:pic>
      <p:pic>
        <p:nvPicPr>
          <p:cNvPr id="15" name="Picture 14">
            <a:extLst>
              <a:ext uri="{FF2B5EF4-FFF2-40B4-BE49-F238E27FC236}">
                <a16:creationId xmlns:a16="http://schemas.microsoft.com/office/drawing/2014/main" id="{39805263-072C-096A-746C-1FAD7339D20C}"/>
              </a:ext>
            </a:extLst>
          </p:cNvPr>
          <p:cNvPicPr>
            <a:picLocks noChangeAspect="1"/>
          </p:cNvPicPr>
          <p:nvPr/>
        </p:nvPicPr>
        <p:blipFill>
          <a:blip r:embed="rId4"/>
          <a:stretch>
            <a:fillRect/>
          </a:stretch>
        </p:blipFill>
        <p:spPr>
          <a:xfrm>
            <a:off x="6950579" y="4237783"/>
            <a:ext cx="4511749" cy="2102934"/>
          </a:xfrm>
          <a:prstGeom prst="rect">
            <a:avLst/>
          </a:prstGeom>
        </p:spPr>
      </p:pic>
    </p:spTree>
    <p:extLst>
      <p:ext uri="{BB962C8B-B14F-4D97-AF65-F5344CB8AC3E}">
        <p14:creationId xmlns:p14="http://schemas.microsoft.com/office/powerpoint/2010/main" val="1662498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8D1C-B2D9-3BC0-72D7-AD9191700AE7}"/>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1774667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B83A-CEC3-8C5F-6C67-396FB898FD37}"/>
              </a:ext>
            </a:extLst>
          </p:cNvPr>
          <p:cNvSpPr>
            <a:spLocks noGrp="1"/>
          </p:cNvSpPr>
          <p:nvPr>
            <p:ph type="title"/>
          </p:nvPr>
        </p:nvSpPr>
        <p:spPr/>
        <p:txBody>
          <a:bodyPr/>
          <a:lstStyle/>
          <a:p>
            <a:r>
              <a:rPr lang="en-GB" dirty="0"/>
              <a:t>Puzzlebot Diagram</a:t>
            </a:r>
          </a:p>
        </p:txBody>
      </p:sp>
      <p:pic>
        <p:nvPicPr>
          <p:cNvPr id="54" name="Picture 53">
            <a:extLst>
              <a:ext uri="{FF2B5EF4-FFF2-40B4-BE49-F238E27FC236}">
                <a16:creationId xmlns:a16="http://schemas.microsoft.com/office/drawing/2014/main" id="{13F089C3-6265-A1C9-EDE7-72B77B7CBC6D}"/>
              </a:ext>
            </a:extLst>
          </p:cNvPr>
          <p:cNvPicPr>
            <a:picLocks noChangeAspect="1"/>
          </p:cNvPicPr>
          <p:nvPr/>
        </p:nvPicPr>
        <p:blipFill>
          <a:blip r:embed="rId2"/>
          <a:stretch>
            <a:fillRect/>
          </a:stretch>
        </p:blipFill>
        <p:spPr>
          <a:xfrm>
            <a:off x="1256116" y="1415196"/>
            <a:ext cx="9006956" cy="5322065"/>
          </a:xfrm>
          <a:prstGeom prst="rect">
            <a:avLst/>
          </a:prstGeom>
        </p:spPr>
      </p:pic>
    </p:spTree>
    <p:extLst>
      <p:ext uri="{BB962C8B-B14F-4D97-AF65-F5344CB8AC3E}">
        <p14:creationId xmlns:p14="http://schemas.microsoft.com/office/powerpoint/2010/main" val="41783506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8D1C-B2D9-3BC0-72D7-AD9191700AE7}"/>
              </a:ext>
            </a:extLst>
          </p:cNvPr>
          <p:cNvSpPr>
            <a:spLocks noGrp="1"/>
          </p:cNvSpPr>
          <p:nvPr>
            <p:ph type="ctrTitle"/>
          </p:nvPr>
        </p:nvSpPr>
        <p:spPr/>
        <p:txBody>
          <a:bodyPr/>
          <a:lstStyle/>
          <a:p>
            <a:r>
              <a:rPr lang="en-GB" dirty="0"/>
              <a:t>T&amp;C</a:t>
            </a:r>
          </a:p>
        </p:txBody>
      </p:sp>
      <p:sp>
        <p:nvSpPr>
          <p:cNvPr id="3" name="Subtitle 2">
            <a:extLst>
              <a:ext uri="{FF2B5EF4-FFF2-40B4-BE49-F238E27FC236}">
                <a16:creationId xmlns:a16="http://schemas.microsoft.com/office/drawing/2014/main" id="{0DF30728-853D-CB16-E6B8-3F0812CE4D97}"/>
              </a:ext>
            </a:extLst>
          </p:cNvPr>
          <p:cNvSpPr>
            <a:spLocks noGrp="1"/>
          </p:cNvSpPr>
          <p:nvPr>
            <p:ph type="subTitle" idx="1"/>
          </p:nvPr>
        </p:nvSpPr>
        <p:spPr/>
        <p:txBody>
          <a:bodyPr/>
          <a:lstStyle/>
          <a:p>
            <a:r>
              <a:rPr lang="en-GB" dirty="0"/>
              <a:t>Terms and conditions</a:t>
            </a:r>
          </a:p>
        </p:txBody>
      </p:sp>
    </p:spTree>
    <p:extLst>
      <p:ext uri="{BB962C8B-B14F-4D97-AF65-F5344CB8AC3E}">
        <p14:creationId xmlns:p14="http://schemas.microsoft.com/office/powerpoint/2010/main" val="40283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86A80-AE02-89F9-C377-0834733824BA}"/>
              </a:ext>
            </a:extLst>
          </p:cNvPr>
          <p:cNvSpPr>
            <a:spLocks noGrp="1"/>
          </p:cNvSpPr>
          <p:nvPr>
            <p:ph type="title"/>
          </p:nvPr>
        </p:nvSpPr>
        <p:spPr/>
        <p:txBody>
          <a:bodyPr/>
          <a:lstStyle/>
          <a:p>
            <a:r>
              <a:rPr lang="en-GB" dirty="0"/>
              <a:t>Terms and conditions</a:t>
            </a:r>
          </a:p>
        </p:txBody>
      </p:sp>
      <p:sp>
        <p:nvSpPr>
          <p:cNvPr id="3" name="Content Placeholder 2">
            <a:extLst>
              <a:ext uri="{FF2B5EF4-FFF2-40B4-BE49-F238E27FC236}">
                <a16:creationId xmlns:a16="http://schemas.microsoft.com/office/drawing/2014/main" id="{F5AD3413-1B06-B2E0-59AA-F6B78AB70A94}"/>
              </a:ext>
            </a:extLst>
          </p:cNvPr>
          <p:cNvSpPr>
            <a:spLocks noGrp="1"/>
          </p:cNvSpPr>
          <p:nvPr>
            <p:ph idx="1"/>
          </p:nvPr>
        </p:nvSpPr>
        <p:spPr/>
        <p:txBody>
          <a:bodyPr>
            <a:normAutofit/>
          </a:bodyPr>
          <a:lstStyle/>
          <a:p>
            <a:pPr algn="l">
              <a:lnSpc>
                <a:spcPct val="150000"/>
              </a:lnSpc>
            </a:pPr>
            <a:r>
              <a:rPr lang="en-GB" sz="1400" b="0" i="1" dirty="0">
                <a:solidFill>
                  <a:srgbClr val="1F2328"/>
                </a:solidFill>
                <a:effectLst/>
                <a:latin typeface="Nexa ExtraLight" panose="01000000000000000000" pitchFamily="2" charset="0"/>
              </a:rPr>
              <a:t>THE PIECES, IMAGES, VIDEOS, DOCUMENTATION, ETC. SHOWN HERE ARE FOR INFORMATIVE PURPOSES ONLY. THE DESIGN IS PROPRIETARY AND CONFIDENTIAL TO MANCHESTER ROBOTICS LTD. (MCR2). THE INFORMATION, CODE, SIMULATORS, DRAWINGS, VIDEOS PRESENTATIONS ETC. CONTAINED IN THIS PRESENTATION IS THE SOLE PROPERTY OF MANCHESTER ROBOTICS LTD. ANY REPRODUCTION, RESELL, REDISTRIBUTION OR USAGE IN PART OR AS A WHOLE WITHOUT THE WRITTEN PERMISSION OF MANCHESTER ROBOTICS LTD. IS STRICTLY PROHIBITED.</a:t>
            </a:r>
            <a:endParaRPr lang="en-GB" sz="1400" b="0" i="0" dirty="0">
              <a:solidFill>
                <a:srgbClr val="1F2328"/>
              </a:solidFill>
              <a:effectLst/>
              <a:latin typeface="Nexa ExtraLight" panose="01000000000000000000" pitchFamily="2" charset="0"/>
            </a:endParaRPr>
          </a:p>
          <a:p>
            <a:pPr algn="l">
              <a:lnSpc>
                <a:spcPct val="150000"/>
              </a:lnSpc>
            </a:pPr>
            <a:r>
              <a:rPr lang="en-GB" sz="1400" b="0" i="1" dirty="0">
                <a:solidFill>
                  <a:srgbClr val="1F2328"/>
                </a:solidFill>
                <a:effectLst/>
                <a:latin typeface="Nexa ExtraLight" panose="01000000000000000000" pitchFamily="2" charset="0"/>
              </a:rPr>
              <a:t>THIS PRESENTATION MAY CONTAIN LINKS TO OTHER WEBSITES OR CONTENT BELONGING TO OR ORIGINATING FROM THIRD PARTIES OR LINKS TO WEBSITES AND FEATURES IN BANNERS OR OTHER ADVERTISING. SUCH EXTERNAL LINKS ARE NOT INVESTIGATED, MONITORED, OR CHECKED FOR ACCURACY, ADEQUACY, VALIDITY, RELIABILITY, AVAILABILITY OR COMPLETENESS BY US.</a:t>
            </a:r>
            <a:endParaRPr lang="en-GB" sz="1400" b="0" i="0" dirty="0">
              <a:solidFill>
                <a:srgbClr val="1F2328"/>
              </a:solidFill>
              <a:effectLst/>
              <a:latin typeface="Nexa ExtraLight" panose="01000000000000000000" pitchFamily="2" charset="0"/>
            </a:endParaRPr>
          </a:p>
          <a:p>
            <a:pPr algn="l">
              <a:lnSpc>
                <a:spcPct val="150000"/>
              </a:lnSpc>
            </a:pPr>
            <a:r>
              <a:rPr lang="en-GB" sz="1400" b="0" i="1" dirty="0">
                <a:solidFill>
                  <a:srgbClr val="1F2328"/>
                </a:solidFill>
                <a:effectLst/>
                <a:latin typeface="Nexa ExtraLight" panose="01000000000000000000" pitchFamily="2" charset="0"/>
              </a:rPr>
              <a:t>WE DO NOT WARRANT, ENDORSE, GUARANTEE, OR ASSUME RESPONSIBILITY FOR THE ACCURACY OR RELIABILITY OF ANY INFORMATION OFFERED BY THIRD-PARTY WEBSITES LINKED THROUGH THE SITE OR ANY WEBSITE OR FEATURE LINKED IN ANY BANNER OR OTHER ADVERTISING.</a:t>
            </a:r>
            <a:endParaRPr lang="en-GB" sz="1400" b="0" i="0" dirty="0">
              <a:solidFill>
                <a:srgbClr val="1F2328"/>
              </a:solidFill>
              <a:effectLst/>
              <a:latin typeface="Nexa ExtraLight" panose="01000000000000000000" pitchFamily="2" charset="0"/>
            </a:endParaRPr>
          </a:p>
          <a:p>
            <a:endParaRPr lang="en-GB" dirty="0"/>
          </a:p>
        </p:txBody>
      </p:sp>
    </p:spTree>
    <p:extLst>
      <p:ext uri="{BB962C8B-B14F-4D97-AF65-F5344CB8AC3E}">
        <p14:creationId xmlns:p14="http://schemas.microsoft.com/office/powerpoint/2010/main" val="2483843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0CFFE-17CF-FF8F-5882-02B87B6227ED}"/>
              </a:ext>
            </a:extLst>
          </p:cNvPr>
          <p:cNvSpPr>
            <a:spLocks noGrp="1"/>
          </p:cNvSpPr>
          <p:nvPr>
            <p:ph type="ctrTitle"/>
          </p:nvPr>
        </p:nvSpPr>
        <p:spPr/>
        <p:txBody>
          <a:bodyPr>
            <a:normAutofit/>
          </a:bodyPr>
          <a:lstStyle/>
          <a:p>
            <a:r>
              <a:rPr lang="en-GB" dirty="0"/>
              <a:t>Hackerboard</a:t>
            </a:r>
          </a:p>
        </p:txBody>
      </p:sp>
      <p:sp>
        <p:nvSpPr>
          <p:cNvPr id="3" name="Subtitle 2">
            <a:extLst>
              <a:ext uri="{FF2B5EF4-FFF2-40B4-BE49-F238E27FC236}">
                <a16:creationId xmlns:a16="http://schemas.microsoft.com/office/drawing/2014/main" id="{1BC8D88D-2DA7-71C6-2975-BC6749C8137A}"/>
              </a:ext>
            </a:extLst>
          </p:cNvPr>
          <p:cNvSpPr>
            <a:spLocks noGrp="1"/>
          </p:cNvSpPr>
          <p:nvPr>
            <p:ph type="subTitle" idx="1"/>
          </p:nvPr>
        </p:nvSpPr>
        <p:spPr/>
        <p:txBody>
          <a:bodyPr/>
          <a:lstStyle/>
          <a:p>
            <a:r>
              <a:rPr lang="en-GB" dirty="0"/>
              <a:t>Introduction</a:t>
            </a:r>
          </a:p>
        </p:txBody>
      </p:sp>
    </p:spTree>
    <p:extLst>
      <p:ext uri="{BB962C8B-B14F-4D97-AF65-F5344CB8AC3E}">
        <p14:creationId xmlns:p14="http://schemas.microsoft.com/office/powerpoint/2010/main" val="2330345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B0C5D-33C3-4BEA-9F5F-C5849176DC15}"/>
              </a:ext>
            </a:extLst>
          </p:cNvPr>
          <p:cNvSpPr>
            <a:spLocks noGrp="1"/>
          </p:cNvSpPr>
          <p:nvPr>
            <p:ph type="title"/>
          </p:nvPr>
        </p:nvSpPr>
        <p:spPr/>
        <p:txBody>
          <a:bodyPr/>
          <a:lstStyle/>
          <a:p>
            <a:r>
              <a:rPr lang="en-GB" dirty="0"/>
              <a:t>The Hacker Board</a:t>
            </a:r>
          </a:p>
        </p:txBody>
      </p:sp>
      <p:sp>
        <p:nvSpPr>
          <p:cNvPr id="3" name="Content Placeholder 2">
            <a:extLst>
              <a:ext uri="{FF2B5EF4-FFF2-40B4-BE49-F238E27FC236}">
                <a16:creationId xmlns:a16="http://schemas.microsoft.com/office/drawing/2014/main" id="{F43750AC-C6CA-4DBD-BCE9-5334FF7D3401}"/>
              </a:ext>
            </a:extLst>
          </p:cNvPr>
          <p:cNvSpPr>
            <a:spLocks noGrp="1"/>
          </p:cNvSpPr>
          <p:nvPr>
            <p:ph idx="1"/>
          </p:nvPr>
        </p:nvSpPr>
        <p:spPr/>
        <p:txBody>
          <a:bodyPr>
            <a:normAutofit/>
          </a:bodyPr>
          <a:lstStyle/>
          <a:p>
            <a:pPr marL="0" indent="0">
              <a:lnSpc>
                <a:spcPct val="150000"/>
              </a:lnSpc>
              <a:buNone/>
            </a:pPr>
            <a:r>
              <a:rPr lang="en-GB" sz="1800" b="1" dirty="0">
                <a:latin typeface="Nexa-Bold" panose="01000000000000000000" pitchFamily="2" charset="0"/>
              </a:rPr>
              <a:t>General characteristics</a:t>
            </a:r>
          </a:p>
          <a:p>
            <a:pPr>
              <a:lnSpc>
                <a:spcPct val="150000"/>
              </a:lnSpc>
            </a:pPr>
            <a:r>
              <a:rPr lang="en-GB" sz="1600" dirty="0"/>
              <a:t>ESP32-based Microcontroller</a:t>
            </a:r>
          </a:p>
          <a:p>
            <a:pPr lvl="1">
              <a:lnSpc>
                <a:spcPct val="150000"/>
              </a:lnSpc>
            </a:pPr>
            <a:r>
              <a:rPr lang="en-GB" sz="1600" dirty="0"/>
              <a:t>Xtensa dual-core 32-bit LX6 microprocessor</a:t>
            </a:r>
          </a:p>
          <a:p>
            <a:pPr lvl="1">
              <a:lnSpc>
                <a:spcPct val="150000"/>
              </a:lnSpc>
            </a:pPr>
            <a:r>
              <a:rPr lang="en-GB" sz="1600" dirty="0"/>
              <a:t>520 KB of SRAM</a:t>
            </a:r>
          </a:p>
          <a:p>
            <a:pPr lvl="1">
              <a:lnSpc>
                <a:spcPct val="150000"/>
              </a:lnSpc>
            </a:pPr>
            <a:r>
              <a:rPr lang="en-GB" sz="1600" dirty="0"/>
              <a:t>Wi-Fi &amp; Bluetooth</a:t>
            </a:r>
          </a:p>
          <a:p>
            <a:pPr>
              <a:lnSpc>
                <a:spcPct val="150000"/>
              </a:lnSpc>
            </a:pPr>
            <a:r>
              <a:rPr lang="en-GB" sz="1600" dirty="0"/>
              <a:t>DC-DC Converter</a:t>
            </a:r>
          </a:p>
          <a:p>
            <a:pPr>
              <a:lnSpc>
                <a:spcPct val="150000"/>
              </a:lnSpc>
            </a:pPr>
            <a:r>
              <a:rPr lang="en-GB" sz="1600" dirty="0"/>
              <a:t>Motor Driver</a:t>
            </a:r>
          </a:p>
          <a:p>
            <a:pPr>
              <a:lnSpc>
                <a:spcPct val="150000"/>
              </a:lnSpc>
            </a:pPr>
            <a:r>
              <a:rPr lang="en-GB" sz="1600" dirty="0"/>
              <a:t>0.96” I2C LCD Display</a:t>
            </a:r>
          </a:p>
        </p:txBody>
      </p:sp>
      <p:sp>
        <p:nvSpPr>
          <p:cNvPr id="4" name="Slide Number Placeholder 3">
            <a:extLst>
              <a:ext uri="{FF2B5EF4-FFF2-40B4-BE49-F238E27FC236}">
                <a16:creationId xmlns:a16="http://schemas.microsoft.com/office/drawing/2014/main" id="{FA274A04-128A-6371-9427-8017837B74DC}"/>
              </a:ext>
            </a:extLst>
          </p:cNvPr>
          <p:cNvSpPr>
            <a:spLocks noGrp="1"/>
          </p:cNvSpPr>
          <p:nvPr>
            <p:ph type="sldNum" sz="quarter" idx="12"/>
          </p:nvPr>
        </p:nvSpPr>
        <p:spPr/>
        <p:txBody>
          <a:bodyPr/>
          <a:lstStyle/>
          <a:p>
            <a:fld id="{E33F180C-7AC5-428A-9DBB-8DF57BA31570}" type="slidenum">
              <a:rPr lang="en-GB" smtClean="0"/>
              <a:t>7</a:t>
            </a:fld>
            <a:endParaRPr lang="en-GB"/>
          </a:p>
        </p:txBody>
      </p:sp>
      <p:pic>
        <p:nvPicPr>
          <p:cNvPr id="5" name="Picture 4">
            <a:extLst>
              <a:ext uri="{FF2B5EF4-FFF2-40B4-BE49-F238E27FC236}">
                <a16:creationId xmlns:a16="http://schemas.microsoft.com/office/drawing/2014/main" id="{565F300C-8FCC-E472-0410-02F9309C41E9}"/>
              </a:ext>
            </a:extLst>
          </p:cNvPr>
          <p:cNvPicPr>
            <a:picLocks noChangeAspect="1"/>
          </p:cNvPicPr>
          <p:nvPr/>
        </p:nvPicPr>
        <p:blipFill rotWithShape="1">
          <a:blip r:embed="rId3">
            <a:extLst>
              <a:ext uri="{28A0092B-C50C-407E-A947-70E740481C1C}">
                <a14:useLocalDpi xmlns:a14="http://schemas.microsoft.com/office/drawing/2010/main" val="0"/>
              </a:ext>
            </a:extLst>
          </a:blip>
          <a:srcRect l="24503" r="18543" b="9462"/>
          <a:stretch/>
        </p:blipFill>
        <p:spPr>
          <a:xfrm>
            <a:off x="7202078" y="2134143"/>
            <a:ext cx="3910347" cy="3734302"/>
          </a:xfrm>
          <a:prstGeom prst="rect">
            <a:avLst/>
          </a:prstGeom>
        </p:spPr>
      </p:pic>
    </p:spTree>
    <p:extLst>
      <p:ext uri="{BB962C8B-B14F-4D97-AF65-F5344CB8AC3E}">
        <p14:creationId xmlns:p14="http://schemas.microsoft.com/office/powerpoint/2010/main" val="1759636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85274-11D3-731B-C21C-DEBFE54EEA3D}"/>
              </a:ext>
            </a:extLst>
          </p:cNvPr>
          <p:cNvSpPr>
            <a:spLocks noGrp="1"/>
          </p:cNvSpPr>
          <p:nvPr>
            <p:ph type="title"/>
          </p:nvPr>
        </p:nvSpPr>
        <p:spPr/>
        <p:txBody>
          <a:bodyPr/>
          <a:lstStyle/>
          <a:p>
            <a:r>
              <a:rPr lang="en-GB" dirty="0"/>
              <a:t>System Architecture </a:t>
            </a:r>
          </a:p>
        </p:txBody>
      </p:sp>
      <p:pic>
        <p:nvPicPr>
          <p:cNvPr id="4" name="Content Placeholder 3">
            <a:extLst>
              <a:ext uri="{FF2B5EF4-FFF2-40B4-BE49-F238E27FC236}">
                <a16:creationId xmlns:a16="http://schemas.microsoft.com/office/drawing/2014/main" id="{BE8E70F9-BAD5-6C12-3234-921AFBFC6449}"/>
              </a:ext>
            </a:extLst>
          </p:cNvPr>
          <p:cNvPicPr>
            <a:picLocks noGrp="1" noChangeAspect="1"/>
          </p:cNvPicPr>
          <p:nvPr>
            <p:ph idx="1"/>
          </p:nvPr>
        </p:nvPicPr>
        <p:blipFill>
          <a:blip r:embed="rId2"/>
          <a:stretch>
            <a:fillRect/>
          </a:stretch>
        </p:blipFill>
        <p:spPr>
          <a:xfrm>
            <a:off x="938711" y="1585020"/>
            <a:ext cx="9573908" cy="4921881"/>
          </a:xfrm>
          <a:prstGeom prst="rect">
            <a:avLst/>
          </a:prstGeom>
        </p:spPr>
      </p:pic>
    </p:spTree>
    <p:extLst>
      <p:ext uri="{BB962C8B-B14F-4D97-AF65-F5344CB8AC3E}">
        <p14:creationId xmlns:p14="http://schemas.microsoft.com/office/powerpoint/2010/main" val="76320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2BEE-23D2-C8E7-D325-D665BAB2664E}"/>
              </a:ext>
            </a:extLst>
          </p:cNvPr>
          <p:cNvSpPr>
            <a:spLocks noGrp="1"/>
          </p:cNvSpPr>
          <p:nvPr>
            <p:ph type="title"/>
          </p:nvPr>
        </p:nvSpPr>
        <p:spPr/>
        <p:txBody>
          <a:bodyPr/>
          <a:lstStyle/>
          <a:p>
            <a:r>
              <a:rPr lang="en-GB" dirty="0"/>
              <a:t>The Hacker Board</a:t>
            </a:r>
          </a:p>
        </p:txBody>
      </p:sp>
      <p:pic>
        <p:nvPicPr>
          <p:cNvPr id="4" name="Picture 3" descr="A picture containing text, diagram, plan, sketch&#10;&#10;Description automatically generated">
            <a:extLst>
              <a:ext uri="{FF2B5EF4-FFF2-40B4-BE49-F238E27FC236}">
                <a16:creationId xmlns:a16="http://schemas.microsoft.com/office/drawing/2014/main" id="{A83AB87D-99A4-2B70-4505-4C041713E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17" y="1446302"/>
            <a:ext cx="10148047" cy="5083101"/>
          </a:xfrm>
          <a:prstGeom prst="rect">
            <a:avLst/>
          </a:prstGeom>
        </p:spPr>
      </p:pic>
      <p:sp>
        <p:nvSpPr>
          <p:cNvPr id="5" name="TextBox 4">
            <a:extLst>
              <a:ext uri="{FF2B5EF4-FFF2-40B4-BE49-F238E27FC236}">
                <a16:creationId xmlns:a16="http://schemas.microsoft.com/office/drawing/2014/main" id="{70A368E1-DB2C-D217-9B46-B1CAA5445DBE}"/>
              </a:ext>
            </a:extLst>
          </p:cNvPr>
          <p:cNvSpPr txBox="1"/>
          <p:nvPr/>
        </p:nvSpPr>
        <p:spPr>
          <a:xfrm>
            <a:off x="7808259" y="6529403"/>
            <a:ext cx="4034117" cy="261610"/>
          </a:xfrm>
          <a:prstGeom prst="rect">
            <a:avLst/>
          </a:prstGeom>
          <a:noFill/>
        </p:spPr>
        <p:txBody>
          <a:bodyPr wrap="square" rtlCol="0">
            <a:spAutoFit/>
          </a:bodyPr>
          <a:lstStyle/>
          <a:p>
            <a:r>
              <a:rPr lang="en-GB" sz="1100">
                <a:solidFill>
                  <a:schemeClr val="bg1">
                    <a:lumMod val="50000"/>
                  </a:schemeClr>
                </a:solidFill>
                <a:latin typeface="Nexa-Light" panose="01000000000000000000" pitchFamily="2" charset="0"/>
              </a:rPr>
              <a:t>For additional details, please refer to the pinout diagram.</a:t>
            </a:r>
            <a:endParaRPr lang="en-GB" sz="1100" dirty="0">
              <a:solidFill>
                <a:schemeClr val="bg1">
                  <a:lumMod val="50000"/>
                </a:schemeClr>
              </a:solidFill>
              <a:latin typeface="Nexa-Light" panose="01000000000000000000" pitchFamily="2" charset="0"/>
            </a:endParaRPr>
          </a:p>
        </p:txBody>
      </p:sp>
    </p:spTree>
    <p:extLst>
      <p:ext uri="{BB962C8B-B14F-4D97-AF65-F5344CB8AC3E}">
        <p14:creationId xmlns:p14="http://schemas.microsoft.com/office/powerpoint/2010/main" val="1368372583"/>
      </p:ext>
    </p:extLst>
  </p:cSld>
  <p:clrMapOvr>
    <a:masterClrMapping/>
  </p:clrMapOvr>
</p:sld>
</file>

<file path=ppt/theme/theme1.xml><?xml version="1.0" encoding="utf-8"?>
<a:theme xmlns:a="http://schemas.openxmlformats.org/drawingml/2006/main" name="MCR2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31C2F4BA-8CD1-424B-B5B5-360BB9C4429E}" vid="{4383FA9D-3BE3-4AD1-B8EA-46A5EDA21D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MCR2_PowerPoint_Template</Template>
  <TotalTime>1271</TotalTime>
  <Words>3975</Words>
  <Application>Microsoft Office PowerPoint</Application>
  <PresentationFormat>Widescreen</PresentationFormat>
  <Paragraphs>428</Paragraphs>
  <Slides>51</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Arial</vt:lpstr>
      <vt:lpstr>Calibri</vt:lpstr>
      <vt:lpstr>Calibri Light</vt:lpstr>
      <vt:lpstr>Cambria Math</vt:lpstr>
      <vt:lpstr>Consolas</vt:lpstr>
      <vt:lpstr>Nexa Bold</vt:lpstr>
      <vt:lpstr>Nexa ExtraLight</vt:lpstr>
      <vt:lpstr>Nexa-Bold</vt:lpstr>
      <vt:lpstr>Nexa-Book</vt:lpstr>
      <vt:lpstr>Nexa-Light</vt:lpstr>
      <vt:lpstr>Nexa-Regular</vt:lpstr>
      <vt:lpstr>MCR2 Theme</vt:lpstr>
      <vt:lpstr>Puzzlebot NVIDIA Jetson® / Jetson Lidar Edition.</vt:lpstr>
      <vt:lpstr>Puzzlebot: NVIDIA Jetson Edition</vt:lpstr>
      <vt:lpstr>Puzzlebot: NVIDIA Jetson ® Edition</vt:lpstr>
      <vt:lpstr>System Overview</vt:lpstr>
      <vt:lpstr>Puzzlebot Diagram</vt:lpstr>
      <vt:lpstr>Hackerboard</vt:lpstr>
      <vt:lpstr>The Hacker Board</vt:lpstr>
      <vt:lpstr>System Architecture </vt:lpstr>
      <vt:lpstr>The Hacker Board</vt:lpstr>
      <vt:lpstr>Hackerboard</vt:lpstr>
      <vt:lpstr>Hackerboard</vt:lpstr>
      <vt:lpstr>Hackerboard</vt:lpstr>
      <vt:lpstr>Hackerboard: Flashing the Binaries</vt:lpstr>
      <vt:lpstr>Hackerboard: Flashing the Binaries.</vt:lpstr>
      <vt:lpstr>Hackerboard: Flashing the Binaries.</vt:lpstr>
      <vt:lpstr>Troubleshoot</vt:lpstr>
      <vt:lpstr>Troubleshoot</vt:lpstr>
      <vt:lpstr>Troubleshoot</vt:lpstr>
      <vt:lpstr>Hackerboard</vt:lpstr>
      <vt:lpstr>Connecting to the Hackerboard</vt:lpstr>
      <vt:lpstr>Connecting to the Hackerboard</vt:lpstr>
      <vt:lpstr>Connecting to the Hackerboard</vt:lpstr>
      <vt:lpstr>Configuring the Hackerboard</vt:lpstr>
      <vt:lpstr>Configuring the Hackerboard</vt:lpstr>
      <vt:lpstr>Connecting to the Hackerboard</vt:lpstr>
      <vt:lpstr>Connecting to the Hackerboard</vt:lpstr>
      <vt:lpstr>Connecting to the Hackerboard</vt:lpstr>
      <vt:lpstr>NVIDIA Jetson Nano®</vt:lpstr>
      <vt:lpstr>NVIDIA Jetson Nano®, 2 GB</vt:lpstr>
      <vt:lpstr>NVIDIA Jetson Nano®, 2 GB</vt:lpstr>
      <vt:lpstr>MCR2 Image Installation</vt:lpstr>
      <vt:lpstr>Electrical Connections</vt:lpstr>
      <vt:lpstr>NVIDIA Jetson Nano®, 2 GB</vt:lpstr>
      <vt:lpstr>NVIDIA Jetson Nano®, 2 GB</vt:lpstr>
      <vt:lpstr>Raspberry Pi Camera</vt:lpstr>
      <vt:lpstr>Raspberry Pi Camera</vt:lpstr>
      <vt:lpstr>Raspberry Pi Camera</vt:lpstr>
      <vt:lpstr>MCR2 Jetson Image</vt:lpstr>
      <vt:lpstr>Remote Access</vt:lpstr>
      <vt:lpstr>Making a Hotspot</vt:lpstr>
      <vt:lpstr>Making a Hotspot</vt:lpstr>
      <vt:lpstr>Remote Access</vt:lpstr>
      <vt:lpstr>Testing</vt:lpstr>
      <vt:lpstr>Multi-device Communication with ROS (ROS network)</vt:lpstr>
      <vt:lpstr>Multi-device Communication with ROS (ROS Network)</vt:lpstr>
      <vt:lpstr>Troubleshooting</vt:lpstr>
      <vt:lpstr>WSL2 IP Configuration</vt:lpstr>
      <vt:lpstr>WSL2 IP Configuration</vt:lpstr>
      <vt:lpstr>Thank you</vt:lpstr>
      <vt:lpstr>T&amp;C</vt:lpstr>
      <vt:lpstr>Terms and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Puzzlebot NVIDIA Jetson® Edition.</dc:title>
  <dc:creator>Mario Martinez</dc:creator>
  <cp:lastModifiedBy>Mario Martinez</cp:lastModifiedBy>
  <cp:revision>4</cp:revision>
  <dcterms:created xsi:type="dcterms:W3CDTF">2023-07-04T11:54:29Z</dcterms:created>
  <dcterms:modified xsi:type="dcterms:W3CDTF">2025-03-10T18:01:49Z</dcterms:modified>
</cp:coreProperties>
</file>